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4"/>
    <p:sldMasterId id="2147483749" r:id="rId5"/>
    <p:sldMasterId id="2147483761" r:id="rId6"/>
  </p:sldMasterIdLst>
  <p:notesMasterIdLst>
    <p:notesMasterId r:id="rId14"/>
  </p:notesMasterIdLst>
  <p:sldIdLst>
    <p:sldId id="256" r:id="rId7"/>
    <p:sldId id="259" r:id="rId8"/>
    <p:sldId id="260" r:id="rId9"/>
    <p:sldId id="262" r:id="rId10"/>
    <p:sldId id="263" r:id="rId11"/>
    <p:sldId id="261" r:id="rId12"/>
    <p:sldId id="264" r:id="rId13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C6DB"/>
    <a:srgbClr val="91B723"/>
    <a:srgbClr val="C45F18"/>
    <a:srgbClr val="80B03A"/>
    <a:srgbClr val="69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822336-708B-4F34-9EBB-6D52E0DCBA0C}" v="57" dt="2023-10-03T04:49:48.9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 showGuides="1">
      <p:cViewPr varScale="1">
        <p:scale>
          <a:sx n="57" d="100"/>
          <a:sy n="57" d="100"/>
        </p:scale>
        <p:origin x="50" y="42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phigenia Keramitsoglou" userId="c9ae6fa6cf84ff48" providerId="LiveId" clId="{232B339A-5A43-49BD-AB01-2DC6A9AF70E6}"/>
    <pc:docChg chg="undo custSel addSld delSld modSld modMainMaster">
      <pc:chgData name="Iphigenia Keramitsoglou" userId="c9ae6fa6cf84ff48" providerId="LiveId" clId="{232B339A-5A43-49BD-AB01-2DC6A9AF70E6}" dt="2023-09-22T14:08:36.360" v="444"/>
      <pc:docMkLst>
        <pc:docMk/>
      </pc:docMkLst>
      <pc:sldChg chg="addSp delSp modSp mod">
        <pc:chgData name="Iphigenia Keramitsoglou" userId="c9ae6fa6cf84ff48" providerId="LiveId" clId="{232B339A-5A43-49BD-AB01-2DC6A9AF70E6}" dt="2023-09-22T13:50:55.608" v="406" actId="1076"/>
        <pc:sldMkLst>
          <pc:docMk/>
          <pc:sldMk cId="1780401177" sldId="256"/>
        </pc:sldMkLst>
        <pc:spChg chg="mod">
          <ac:chgData name="Iphigenia Keramitsoglou" userId="c9ae6fa6cf84ff48" providerId="LiveId" clId="{232B339A-5A43-49BD-AB01-2DC6A9AF70E6}" dt="2023-09-22T13:50:55.608" v="406" actId="1076"/>
          <ac:spMkLst>
            <pc:docMk/>
            <pc:sldMk cId="1780401177" sldId="256"/>
            <ac:spMk id="2" creationId="{88AE94B9-ECB5-F788-F248-27D4F19927C1}"/>
          </ac:spMkLst>
        </pc:spChg>
        <pc:spChg chg="del">
          <ac:chgData name="Iphigenia Keramitsoglou" userId="c9ae6fa6cf84ff48" providerId="LiveId" clId="{232B339A-5A43-49BD-AB01-2DC6A9AF70E6}" dt="2023-09-22T09:58:23.170" v="0" actId="478"/>
          <ac:spMkLst>
            <pc:docMk/>
            <pc:sldMk cId="1780401177" sldId="256"/>
            <ac:spMk id="4" creationId="{C66A7CD8-6F29-1902-6DDB-4C1354B7A5DF}"/>
          </ac:spMkLst>
        </pc:spChg>
        <pc:spChg chg="del">
          <ac:chgData name="Iphigenia Keramitsoglou" userId="c9ae6fa6cf84ff48" providerId="LiveId" clId="{232B339A-5A43-49BD-AB01-2DC6A9AF70E6}" dt="2023-09-22T11:47:46.690" v="69" actId="478"/>
          <ac:spMkLst>
            <pc:docMk/>
            <pc:sldMk cId="1780401177" sldId="256"/>
            <ac:spMk id="8" creationId="{5CDED021-5281-1C94-40D6-C606BC359F9C}"/>
          </ac:spMkLst>
        </pc:spChg>
        <pc:spChg chg="mod">
          <ac:chgData name="Iphigenia Keramitsoglou" userId="c9ae6fa6cf84ff48" providerId="LiveId" clId="{232B339A-5A43-49BD-AB01-2DC6A9AF70E6}" dt="2023-09-22T13:50:55.608" v="406" actId="1076"/>
          <ac:spMkLst>
            <pc:docMk/>
            <pc:sldMk cId="1780401177" sldId="256"/>
            <ac:spMk id="9" creationId="{DFEEBE57-7A21-180D-9AAF-2010CD236297}"/>
          </ac:spMkLst>
        </pc:spChg>
        <pc:spChg chg="del">
          <ac:chgData name="Iphigenia Keramitsoglou" userId="c9ae6fa6cf84ff48" providerId="LiveId" clId="{232B339A-5A43-49BD-AB01-2DC6A9AF70E6}" dt="2023-09-22T11:47:41.706" v="67" actId="478"/>
          <ac:spMkLst>
            <pc:docMk/>
            <pc:sldMk cId="1780401177" sldId="256"/>
            <ac:spMk id="18" creationId="{B959EE43-AE79-05B1-88A2-8D7413107923}"/>
          </ac:spMkLst>
        </pc:spChg>
        <pc:picChg chg="add mod">
          <ac:chgData name="Iphigenia Keramitsoglou" userId="c9ae6fa6cf84ff48" providerId="LiveId" clId="{232B339A-5A43-49BD-AB01-2DC6A9AF70E6}" dt="2023-09-22T13:50:48.607" v="405" actId="1076"/>
          <ac:picMkLst>
            <pc:docMk/>
            <pc:sldMk cId="1780401177" sldId="256"/>
            <ac:picMk id="3" creationId="{023979C8-BD28-BB0D-EAB2-BFB225BAB68B}"/>
          </ac:picMkLst>
        </pc:picChg>
        <pc:picChg chg="add del mod">
          <ac:chgData name="Iphigenia Keramitsoglou" userId="c9ae6fa6cf84ff48" providerId="LiveId" clId="{232B339A-5A43-49BD-AB01-2DC6A9AF70E6}" dt="2023-09-22T13:37:40.538" v="278"/>
          <ac:picMkLst>
            <pc:docMk/>
            <pc:sldMk cId="1780401177" sldId="256"/>
            <ac:picMk id="5" creationId="{0B4ACDF3-8CED-B195-2D0E-D0219C5AC785}"/>
          </ac:picMkLst>
        </pc:picChg>
        <pc:picChg chg="add mod modCrop">
          <ac:chgData name="Iphigenia Keramitsoglou" userId="c9ae6fa6cf84ff48" providerId="LiveId" clId="{232B339A-5A43-49BD-AB01-2DC6A9AF70E6}" dt="2023-09-22T13:50:55.608" v="406" actId="1076"/>
          <ac:picMkLst>
            <pc:docMk/>
            <pc:sldMk cId="1780401177" sldId="256"/>
            <ac:picMk id="7" creationId="{5AE5CD49-0329-BD34-B408-99850297F9CA}"/>
          </ac:picMkLst>
        </pc:picChg>
      </pc:sldChg>
      <pc:sldChg chg="addSp modSp del mod">
        <pc:chgData name="Iphigenia Keramitsoglou" userId="c9ae6fa6cf84ff48" providerId="LiveId" clId="{232B339A-5A43-49BD-AB01-2DC6A9AF70E6}" dt="2023-09-22T13:24:56.979" v="249" actId="47"/>
        <pc:sldMkLst>
          <pc:docMk/>
          <pc:sldMk cId="591341787" sldId="257"/>
        </pc:sldMkLst>
        <pc:spChg chg="add mod">
          <ac:chgData name="Iphigenia Keramitsoglou" userId="c9ae6fa6cf84ff48" providerId="LiveId" clId="{232B339A-5A43-49BD-AB01-2DC6A9AF70E6}" dt="2023-09-22T12:17:31.707" v="121" actId="20577"/>
          <ac:spMkLst>
            <pc:docMk/>
            <pc:sldMk cId="591341787" sldId="257"/>
            <ac:spMk id="5" creationId="{A07DFBC3-E535-EF39-2460-19D903D71C06}"/>
          </ac:spMkLst>
        </pc:spChg>
      </pc:sldChg>
      <pc:sldChg chg="new add del">
        <pc:chgData name="Iphigenia Keramitsoglou" userId="c9ae6fa6cf84ff48" providerId="LiveId" clId="{232B339A-5A43-49BD-AB01-2DC6A9AF70E6}" dt="2023-09-22T12:16:58.121" v="109" actId="47"/>
        <pc:sldMkLst>
          <pc:docMk/>
          <pc:sldMk cId="341288512" sldId="258"/>
        </pc:sldMkLst>
      </pc:sldChg>
      <pc:sldChg chg="addSp delSp modSp add del mod modAnim">
        <pc:chgData name="Iphigenia Keramitsoglou" userId="c9ae6fa6cf84ff48" providerId="LiveId" clId="{232B339A-5A43-49BD-AB01-2DC6A9AF70E6}" dt="2023-09-22T14:08:36.360" v="444"/>
        <pc:sldMkLst>
          <pc:docMk/>
          <pc:sldMk cId="1102281745" sldId="259"/>
        </pc:sldMkLst>
        <pc:spChg chg="add mod">
          <ac:chgData name="Iphigenia Keramitsoglou" userId="c9ae6fa6cf84ff48" providerId="LiveId" clId="{232B339A-5A43-49BD-AB01-2DC6A9AF70E6}" dt="2023-09-22T13:27:20.109" v="250" actId="1076"/>
          <ac:spMkLst>
            <pc:docMk/>
            <pc:sldMk cId="1102281745" sldId="259"/>
            <ac:spMk id="6" creationId="{F257ABF3-32B4-D834-A5BF-03D080A020D6}"/>
          </ac:spMkLst>
        </pc:spChg>
        <pc:spChg chg="add mod">
          <ac:chgData name="Iphigenia Keramitsoglou" userId="c9ae6fa6cf84ff48" providerId="LiveId" clId="{232B339A-5A43-49BD-AB01-2DC6A9AF70E6}" dt="2023-09-22T13:23:40.611" v="248" actId="1037"/>
          <ac:spMkLst>
            <pc:docMk/>
            <pc:sldMk cId="1102281745" sldId="259"/>
            <ac:spMk id="14" creationId="{01D95459-B81C-7C06-2304-63751D433668}"/>
          </ac:spMkLst>
        </pc:spChg>
        <pc:spChg chg="add mod">
          <ac:chgData name="Iphigenia Keramitsoglou" userId="c9ae6fa6cf84ff48" providerId="LiveId" clId="{232B339A-5A43-49BD-AB01-2DC6A9AF70E6}" dt="2023-09-22T13:31:19.688" v="257" actId="1076"/>
          <ac:spMkLst>
            <pc:docMk/>
            <pc:sldMk cId="1102281745" sldId="259"/>
            <ac:spMk id="16" creationId="{7894B727-FAB8-E541-D69A-99709167894A}"/>
          </ac:spMkLst>
        </pc:spChg>
        <pc:picChg chg="add mod">
          <ac:chgData name="Iphigenia Keramitsoglou" userId="c9ae6fa6cf84ff48" providerId="LiveId" clId="{232B339A-5A43-49BD-AB01-2DC6A9AF70E6}" dt="2023-09-22T13:32:49.301" v="270" actId="1076"/>
          <ac:picMkLst>
            <pc:docMk/>
            <pc:sldMk cId="1102281745" sldId="259"/>
            <ac:picMk id="2" creationId="{0C85B048-9FD3-2028-58EB-F9A3AAC81762}"/>
          </ac:picMkLst>
        </pc:picChg>
        <pc:picChg chg="add mod">
          <ac:chgData name="Iphigenia Keramitsoglou" userId="c9ae6fa6cf84ff48" providerId="LiveId" clId="{232B339A-5A43-49BD-AB01-2DC6A9AF70E6}" dt="2023-09-22T13:14:08.581" v="157" actId="1076"/>
          <ac:picMkLst>
            <pc:docMk/>
            <pc:sldMk cId="1102281745" sldId="259"/>
            <ac:picMk id="3" creationId="{E6D7161E-84E8-B10F-B19E-60225F5CA3F3}"/>
          </ac:picMkLst>
        </pc:picChg>
        <pc:picChg chg="add mod">
          <ac:chgData name="Iphigenia Keramitsoglou" userId="c9ae6fa6cf84ff48" providerId="LiveId" clId="{232B339A-5A43-49BD-AB01-2DC6A9AF70E6}" dt="2023-09-22T13:14:08.581" v="157" actId="1076"/>
          <ac:picMkLst>
            <pc:docMk/>
            <pc:sldMk cId="1102281745" sldId="259"/>
            <ac:picMk id="4" creationId="{DD14BA45-01B9-D2B7-9983-9E33ED846D42}"/>
          </ac:picMkLst>
        </pc:picChg>
        <pc:picChg chg="add del mod">
          <ac:chgData name="Iphigenia Keramitsoglou" userId="c9ae6fa6cf84ff48" providerId="LiveId" clId="{232B339A-5A43-49BD-AB01-2DC6A9AF70E6}" dt="2023-09-22T13:16:46.754" v="158" actId="478"/>
          <ac:picMkLst>
            <pc:docMk/>
            <pc:sldMk cId="1102281745" sldId="259"/>
            <ac:picMk id="8" creationId="{31EA20F0-C77A-7365-869B-E0140BD2A48D}"/>
          </ac:picMkLst>
        </pc:picChg>
        <pc:picChg chg="add del mod">
          <ac:chgData name="Iphigenia Keramitsoglou" userId="c9ae6fa6cf84ff48" providerId="LiveId" clId="{232B339A-5A43-49BD-AB01-2DC6A9AF70E6}" dt="2023-09-22T13:16:59.950" v="160" actId="478"/>
          <ac:picMkLst>
            <pc:docMk/>
            <pc:sldMk cId="1102281745" sldId="259"/>
            <ac:picMk id="10" creationId="{41D0ECF3-0DF5-4FDE-9B55-1D3E29883B7F}"/>
          </ac:picMkLst>
        </pc:picChg>
        <pc:picChg chg="add mod">
          <ac:chgData name="Iphigenia Keramitsoglou" userId="c9ae6fa6cf84ff48" providerId="LiveId" clId="{232B339A-5A43-49BD-AB01-2DC6A9AF70E6}" dt="2023-09-22T13:23:09.826" v="236" actId="1036"/>
          <ac:picMkLst>
            <pc:docMk/>
            <pc:sldMk cId="1102281745" sldId="259"/>
            <ac:picMk id="12" creationId="{9602DD1E-2F4E-AC38-A148-C53A2E45737A}"/>
          </ac:picMkLst>
        </pc:picChg>
        <pc:picChg chg="add mod">
          <ac:chgData name="Iphigenia Keramitsoglou" userId="c9ae6fa6cf84ff48" providerId="LiveId" clId="{232B339A-5A43-49BD-AB01-2DC6A9AF70E6}" dt="2023-09-22T13:33:01.848" v="274" actId="1076"/>
          <ac:picMkLst>
            <pc:docMk/>
            <pc:sldMk cId="1102281745" sldId="259"/>
            <ac:picMk id="17" creationId="{BCC214B1-CE61-DCDF-24A3-0E0779139D57}"/>
          </ac:picMkLst>
        </pc:picChg>
      </pc:sldChg>
      <pc:sldChg chg="addSp delSp modSp new mod delAnim modAnim">
        <pc:chgData name="Iphigenia Keramitsoglou" userId="c9ae6fa6cf84ff48" providerId="LiveId" clId="{232B339A-5A43-49BD-AB01-2DC6A9AF70E6}" dt="2023-09-22T13:54:37.440" v="426"/>
        <pc:sldMkLst>
          <pc:docMk/>
          <pc:sldMk cId="2265800953" sldId="260"/>
        </pc:sldMkLst>
        <pc:spChg chg="add mod">
          <ac:chgData name="Iphigenia Keramitsoglou" userId="c9ae6fa6cf84ff48" providerId="LiveId" clId="{232B339A-5A43-49BD-AB01-2DC6A9AF70E6}" dt="2023-09-22T13:43:08.620" v="335" actId="20577"/>
          <ac:spMkLst>
            <pc:docMk/>
            <pc:sldMk cId="2265800953" sldId="260"/>
            <ac:spMk id="3" creationId="{7FBD2775-282D-109A-723D-5B715C2CC407}"/>
          </ac:spMkLst>
        </pc:spChg>
        <pc:spChg chg="add del">
          <ac:chgData name="Iphigenia Keramitsoglou" userId="c9ae6fa6cf84ff48" providerId="LiveId" clId="{232B339A-5A43-49BD-AB01-2DC6A9AF70E6}" dt="2023-09-22T13:51:55.951" v="408" actId="478"/>
          <ac:spMkLst>
            <pc:docMk/>
            <pc:sldMk cId="2265800953" sldId="260"/>
            <ac:spMk id="4" creationId="{347EBCCD-05E7-16CD-11DA-D7AE74B69D15}"/>
          </ac:spMkLst>
        </pc:spChg>
        <pc:spChg chg="add del">
          <ac:chgData name="Iphigenia Keramitsoglou" userId="c9ae6fa6cf84ff48" providerId="LiveId" clId="{232B339A-5A43-49BD-AB01-2DC6A9AF70E6}" dt="2023-09-22T13:52:06.732" v="410" actId="478"/>
          <ac:spMkLst>
            <pc:docMk/>
            <pc:sldMk cId="2265800953" sldId="260"/>
            <ac:spMk id="5" creationId="{F048E07E-0763-E17E-801A-B70F170FAA4C}"/>
          </ac:spMkLst>
        </pc:spChg>
        <pc:spChg chg="add del mod">
          <ac:chgData name="Iphigenia Keramitsoglou" userId="c9ae6fa6cf84ff48" providerId="LiveId" clId="{232B339A-5A43-49BD-AB01-2DC6A9AF70E6}" dt="2023-09-22T13:52:41.044" v="417" actId="478"/>
          <ac:spMkLst>
            <pc:docMk/>
            <pc:sldMk cId="2265800953" sldId="260"/>
            <ac:spMk id="6" creationId="{C92CDEE3-120D-FB36-DAAE-F01C473470B0}"/>
          </ac:spMkLst>
        </pc:spChg>
        <pc:spChg chg="add mod ord">
          <ac:chgData name="Iphigenia Keramitsoglou" userId="c9ae6fa6cf84ff48" providerId="LiveId" clId="{232B339A-5A43-49BD-AB01-2DC6A9AF70E6}" dt="2023-09-22T13:53:50.942" v="421" actId="339"/>
          <ac:spMkLst>
            <pc:docMk/>
            <pc:sldMk cId="2265800953" sldId="260"/>
            <ac:spMk id="7" creationId="{907332A7-7B11-D026-9B49-16856BB0E4F3}"/>
          </ac:spMkLst>
        </pc:spChg>
      </pc:sldChg>
      <pc:sldMasterChg chg="modSp modSldLayout">
        <pc:chgData name="Iphigenia Keramitsoglou" userId="c9ae6fa6cf84ff48" providerId="LiveId" clId="{232B339A-5A43-49BD-AB01-2DC6A9AF70E6}" dt="2023-09-22T11:49:08.919" v="77"/>
        <pc:sldMasterMkLst>
          <pc:docMk/>
          <pc:sldMasterMk cId="2431125353" sldId="2147483748"/>
        </pc:sldMasterMkLst>
        <pc:picChg chg="mod">
          <ac:chgData name="Iphigenia Keramitsoglou" userId="c9ae6fa6cf84ff48" providerId="LiveId" clId="{232B339A-5A43-49BD-AB01-2DC6A9AF70E6}" dt="2023-09-22T11:49:08.919" v="77"/>
          <ac:picMkLst>
            <pc:docMk/>
            <pc:sldMasterMk cId="2431125353" sldId="2147483748"/>
            <ac:picMk id="4098" creationId="{327EB550-2656-32E1-48C8-028C65D4EB2F}"/>
          </ac:picMkLst>
        </pc:picChg>
        <pc:sldLayoutChg chg="modSp">
          <pc:chgData name="Iphigenia Keramitsoglou" userId="c9ae6fa6cf84ff48" providerId="LiveId" clId="{232B339A-5A43-49BD-AB01-2DC6A9AF70E6}" dt="2023-09-22T11:48:29.769" v="75" actId="735"/>
          <pc:sldLayoutMkLst>
            <pc:docMk/>
            <pc:sldMasterMk cId="2431125353" sldId="2147483748"/>
            <pc:sldLayoutMk cId="1507388802" sldId="2147483744"/>
          </pc:sldLayoutMkLst>
        </pc:sldLayoutChg>
      </pc:sldMasterChg>
      <pc:sldMasterChg chg="modSldLayout">
        <pc:chgData name="Iphigenia Keramitsoglou" userId="c9ae6fa6cf84ff48" providerId="LiveId" clId="{232B339A-5A43-49BD-AB01-2DC6A9AF70E6}" dt="2023-09-22T13:38:20.747" v="282" actId="478"/>
        <pc:sldMasterMkLst>
          <pc:docMk/>
          <pc:sldMasterMk cId="2689495117" sldId="2147483761"/>
        </pc:sldMasterMkLst>
        <pc:sldLayoutChg chg="addSp delSp modSp mod">
          <pc:chgData name="Iphigenia Keramitsoglou" userId="c9ae6fa6cf84ff48" providerId="LiveId" clId="{232B339A-5A43-49BD-AB01-2DC6A9AF70E6}" dt="2023-09-22T11:58:40.312" v="100" actId="1076"/>
          <pc:sldLayoutMkLst>
            <pc:docMk/>
            <pc:sldMasterMk cId="2689495117" sldId="2147483761"/>
            <pc:sldLayoutMk cId="2318146157" sldId="2147483762"/>
          </pc:sldLayoutMkLst>
          <pc:spChg chg="mod">
            <ac:chgData name="Iphigenia Keramitsoglou" userId="c9ae6fa6cf84ff48" providerId="LiveId" clId="{232B339A-5A43-49BD-AB01-2DC6A9AF70E6}" dt="2023-09-22T11:58:40.312" v="100" actId="1076"/>
            <ac:spMkLst>
              <pc:docMk/>
              <pc:sldMasterMk cId="2689495117" sldId="2147483761"/>
              <pc:sldLayoutMk cId="2318146157" sldId="2147483762"/>
              <ac:spMk id="5" creationId="{B0286CD2-0753-664B-AD04-219F2319C44F}"/>
            </ac:spMkLst>
          </pc:spChg>
          <pc:spChg chg="del">
            <ac:chgData name="Iphigenia Keramitsoglou" userId="c9ae6fa6cf84ff48" providerId="LiveId" clId="{232B339A-5A43-49BD-AB01-2DC6A9AF70E6}" dt="2023-09-22T11:58:04.326" v="90" actId="478"/>
            <ac:spMkLst>
              <pc:docMk/>
              <pc:sldMasterMk cId="2689495117" sldId="2147483761"/>
              <pc:sldLayoutMk cId="2318146157" sldId="2147483762"/>
              <ac:spMk id="8" creationId="{C2243908-FF2E-9146-9F2A-901B64F04526}"/>
            </ac:spMkLst>
          </pc:spChg>
          <pc:spChg chg="del">
            <ac:chgData name="Iphigenia Keramitsoglou" userId="c9ae6fa6cf84ff48" providerId="LiveId" clId="{232B339A-5A43-49BD-AB01-2DC6A9AF70E6}" dt="2023-09-22T11:58:00.834" v="89" actId="478"/>
            <ac:spMkLst>
              <pc:docMk/>
              <pc:sldMasterMk cId="2689495117" sldId="2147483761"/>
              <pc:sldLayoutMk cId="2318146157" sldId="2147483762"/>
              <ac:spMk id="9" creationId="{FC009E58-A99A-284E-9249-2C188D8E45FA}"/>
            </ac:spMkLst>
          </pc:spChg>
          <pc:spChg chg="del">
            <ac:chgData name="Iphigenia Keramitsoglou" userId="c9ae6fa6cf84ff48" providerId="LiveId" clId="{232B339A-5A43-49BD-AB01-2DC6A9AF70E6}" dt="2023-09-22T11:58:00.834" v="89" actId="478"/>
            <ac:spMkLst>
              <pc:docMk/>
              <pc:sldMasterMk cId="2689495117" sldId="2147483761"/>
              <pc:sldLayoutMk cId="2318146157" sldId="2147483762"/>
              <ac:spMk id="10" creationId="{DBC230F6-8B26-AE4F-B16C-42ABC4AC0EAC}"/>
            </ac:spMkLst>
          </pc:spChg>
          <pc:spChg chg="del">
            <ac:chgData name="Iphigenia Keramitsoglou" userId="c9ae6fa6cf84ff48" providerId="LiveId" clId="{232B339A-5A43-49BD-AB01-2DC6A9AF70E6}" dt="2023-09-22T11:58:04.326" v="90" actId="478"/>
            <ac:spMkLst>
              <pc:docMk/>
              <pc:sldMasterMk cId="2689495117" sldId="2147483761"/>
              <pc:sldLayoutMk cId="2318146157" sldId="2147483762"/>
              <ac:spMk id="12" creationId="{EBF7F9E5-1102-554D-B866-C438F01C72C7}"/>
            </ac:spMkLst>
          </pc:spChg>
          <pc:spChg chg="del mod">
            <ac:chgData name="Iphigenia Keramitsoglou" userId="c9ae6fa6cf84ff48" providerId="LiveId" clId="{232B339A-5A43-49BD-AB01-2DC6A9AF70E6}" dt="2023-09-22T11:58:17.597" v="92" actId="478"/>
            <ac:spMkLst>
              <pc:docMk/>
              <pc:sldMasterMk cId="2689495117" sldId="2147483761"/>
              <pc:sldLayoutMk cId="2318146157" sldId="2147483762"/>
              <ac:spMk id="13" creationId="{7F365D69-A1E6-A543-B4B7-7616CE13FA0B}"/>
            </ac:spMkLst>
          </pc:spChg>
          <pc:spChg chg="del">
            <ac:chgData name="Iphigenia Keramitsoglou" userId="c9ae6fa6cf84ff48" providerId="LiveId" clId="{232B339A-5A43-49BD-AB01-2DC6A9AF70E6}" dt="2023-09-22T11:58:24.851" v="94" actId="478"/>
            <ac:spMkLst>
              <pc:docMk/>
              <pc:sldMasterMk cId="2689495117" sldId="2147483761"/>
              <pc:sldLayoutMk cId="2318146157" sldId="2147483762"/>
              <ac:spMk id="14" creationId="{EFFCC506-9987-7046-9B84-03773E3ACA9E}"/>
            </ac:spMkLst>
          </pc:spChg>
          <pc:picChg chg="add del">
            <ac:chgData name="Iphigenia Keramitsoglou" userId="c9ae6fa6cf84ff48" providerId="LiveId" clId="{232B339A-5A43-49BD-AB01-2DC6A9AF70E6}" dt="2023-09-22T11:58:34.586" v="99" actId="478"/>
            <ac:picMkLst>
              <pc:docMk/>
              <pc:sldMasterMk cId="2689495117" sldId="2147483761"/>
              <pc:sldLayoutMk cId="2318146157" sldId="2147483762"/>
              <ac:picMk id="15" creationId="{9F419E45-CB2F-0BDA-8233-159D58B1CFAF}"/>
            </ac:picMkLst>
          </pc:picChg>
        </pc:sldLayoutChg>
        <pc:sldLayoutChg chg="delSp modSp mod">
          <pc:chgData name="Iphigenia Keramitsoglou" userId="c9ae6fa6cf84ff48" providerId="LiveId" clId="{232B339A-5A43-49BD-AB01-2DC6A9AF70E6}" dt="2023-09-22T13:38:20.747" v="282" actId="478"/>
          <pc:sldLayoutMkLst>
            <pc:docMk/>
            <pc:sldMasterMk cId="2689495117" sldId="2147483761"/>
            <pc:sldLayoutMk cId="365110246" sldId="2147483763"/>
          </pc:sldLayoutMkLst>
          <pc:spChg chg="del mod">
            <ac:chgData name="Iphigenia Keramitsoglou" userId="c9ae6fa6cf84ff48" providerId="LiveId" clId="{232B339A-5A43-49BD-AB01-2DC6A9AF70E6}" dt="2023-09-22T13:38:20.747" v="282" actId="478"/>
            <ac:spMkLst>
              <pc:docMk/>
              <pc:sldMasterMk cId="2689495117" sldId="2147483761"/>
              <pc:sldLayoutMk cId="365110246" sldId="2147483763"/>
              <ac:spMk id="10" creationId="{F287FCE1-4BB6-CB4A-92AB-D3002EE91369}"/>
            </ac:spMkLst>
          </pc:spChg>
          <pc:spChg chg="del">
            <ac:chgData name="Iphigenia Keramitsoglou" userId="c9ae6fa6cf84ff48" providerId="LiveId" clId="{232B339A-5A43-49BD-AB01-2DC6A9AF70E6}" dt="2023-09-22T13:38:15.222" v="280" actId="478"/>
            <ac:spMkLst>
              <pc:docMk/>
              <pc:sldMasterMk cId="2689495117" sldId="2147483761"/>
              <pc:sldLayoutMk cId="365110246" sldId="2147483763"/>
              <ac:spMk id="27" creationId="{B0003707-ADCE-6D49-86A0-BB42FBCE8741}"/>
            </ac:spMkLst>
          </pc:spChg>
        </pc:sldLayoutChg>
      </pc:sldMasterChg>
    </pc:docChg>
  </pc:docChgLst>
  <pc:docChgLst>
    <pc:chgData name="GOOR Erwin (REA)" userId="b070df16-9700-404b-a099-8354c8a0e026" providerId="ADAL" clId="{E6C7FFCE-B470-47C6-A2E6-0BC545BF29B9}"/>
    <pc:docChg chg="undo custSel modSld modMainMaster">
      <pc:chgData name="GOOR Erwin (REA)" userId="b070df16-9700-404b-a099-8354c8a0e026" providerId="ADAL" clId="{E6C7FFCE-B470-47C6-A2E6-0BC545BF29B9}" dt="2023-05-24T11:17:32.542" v="101" actId="1037"/>
      <pc:docMkLst>
        <pc:docMk/>
      </pc:docMkLst>
      <pc:sldChg chg="modSp mod">
        <pc:chgData name="GOOR Erwin (REA)" userId="b070df16-9700-404b-a099-8354c8a0e026" providerId="ADAL" clId="{E6C7FFCE-B470-47C6-A2E6-0BC545BF29B9}" dt="2023-05-24T11:16:49.011" v="58" actId="20577"/>
        <pc:sldMkLst>
          <pc:docMk/>
          <pc:sldMk cId="1780401177" sldId="256"/>
        </pc:sldMkLst>
        <pc:spChg chg="mod">
          <ac:chgData name="GOOR Erwin (REA)" userId="b070df16-9700-404b-a099-8354c8a0e026" providerId="ADAL" clId="{E6C7FFCE-B470-47C6-A2E6-0BC545BF29B9}" dt="2023-05-24T11:16:49.011" v="58" actId="20577"/>
          <ac:spMkLst>
            <pc:docMk/>
            <pc:sldMk cId="1780401177" sldId="256"/>
            <ac:spMk id="4" creationId="{C66A7CD8-6F29-1902-6DDB-4C1354B7A5DF}"/>
          </ac:spMkLst>
        </pc:spChg>
      </pc:sldChg>
      <pc:sldMasterChg chg="addSp delSp modSp mod">
        <pc:chgData name="GOOR Erwin (REA)" userId="b070df16-9700-404b-a099-8354c8a0e026" providerId="ADAL" clId="{E6C7FFCE-B470-47C6-A2E6-0BC545BF29B9}" dt="2023-05-24T11:17:32.542" v="101" actId="1037"/>
        <pc:sldMasterMkLst>
          <pc:docMk/>
          <pc:sldMasterMk cId="2431125353" sldId="2147483748"/>
        </pc:sldMasterMkLst>
        <pc:spChg chg="mod">
          <ac:chgData name="GOOR Erwin (REA)" userId="b070df16-9700-404b-a099-8354c8a0e026" providerId="ADAL" clId="{E6C7FFCE-B470-47C6-A2E6-0BC545BF29B9}" dt="2023-05-24T11:15:31.209" v="33" actId="14100"/>
          <ac:spMkLst>
            <pc:docMk/>
            <pc:sldMasterMk cId="2431125353" sldId="2147483748"/>
            <ac:spMk id="19" creationId="{7A5EF2B1-A7C3-2473-9DA4-5B2CD4168C59}"/>
          </ac:spMkLst>
        </pc:spChg>
        <pc:spChg chg="mod">
          <ac:chgData name="GOOR Erwin (REA)" userId="b070df16-9700-404b-a099-8354c8a0e026" providerId="ADAL" clId="{E6C7FFCE-B470-47C6-A2E6-0BC545BF29B9}" dt="2023-05-24T11:09:08.703" v="1" actId="20577"/>
          <ac:spMkLst>
            <pc:docMk/>
            <pc:sldMasterMk cId="2431125353" sldId="2147483748"/>
            <ac:spMk id="20" creationId="{3A22789B-8093-EC71-DB94-4B31E0FCDDDE}"/>
          </ac:spMkLst>
        </pc:spChg>
        <pc:spChg chg="mod">
          <ac:chgData name="GOOR Erwin (REA)" userId="b070df16-9700-404b-a099-8354c8a0e026" providerId="ADAL" clId="{E6C7FFCE-B470-47C6-A2E6-0BC545BF29B9}" dt="2023-05-24T11:17:32.542" v="101" actId="1037"/>
          <ac:spMkLst>
            <pc:docMk/>
            <pc:sldMasterMk cId="2431125353" sldId="2147483748"/>
            <ac:spMk id="21" creationId="{D56ED2F3-45D5-FA6F-4831-E18AA32CC2B9}"/>
          </ac:spMkLst>
        </pc:spChg>
        <pc:picChg chg="add mod">
          <ac:chgData name="GOOR Erwin (REA)" userId="b070df16-9700-404b-a099-8354c8a0e026" providerId="ADAL" clId="{E6C7FFCE-B470-47C6-A2E6-0BC545BF29B9}" dt="2023-05-24T11:15:25.897" v="32" actId="14100"/>
          <ac:picMkLst>
            <pc:docMk/>
            <pc:sldMasterMk cId="2431125353" sldId="2147483748"/>
            <ac:picMk id="5" creationId="{4EC1DDA6-36C4-3589-07FB-F08100CCAE78}"/>
          </ac:picMkLst>
        </pc:picChg>
        <pc:picChg chg="add del mod">
          <ac:chgData name="GOOR Erwin (REA)" userId="b070df16-9700-404b-a099-8354c8a0e026" providerId="ADAL" clId="{E6C7FFCE-B470-47C6-A2E6-0BC545BF29B9}" dt="2023-05-24T11:14:53.470" v="29" actId="478"/>
          <ac:picMkLst>
            <pc:docMk/>
            <pc:sldMasterMk cId="2431125353" sldId="2147483748"/>
            <ac:picMk id="22" creationId="{81076D59-8B7C-F5D9-146D-19CD6C9C6123}"/>
          </ac:picMkLst>
        </pc:picChg>
      </pc:sldMasterChg>
      <pc:sldMasterChg chg="modSp mod modSldLayout">
        <pc:chgData name="GOOR Erwin (REA)" userId="b070df16-9700-404b-a099-8354c8a0e026" providerId="ADAL" clId="{E6C7FFCE-B470-47C6-A2E6-0BC545BF29B9}" dt="2023-05-24T11:16:36.689" v="56" actId="20577"/>
        <pc:sldMasterMkLst>
          <pc:docMk/>
          <pc:sldMasterMk cId="778323015" sldId="2147483749"/>
        </pc:sldMasterMkLst>
        <pc:spChg chg="mod">
          <ac:chgData name="GOOR Erwin (REA)" userId="b070df16-9700-404b-a099-8354c8a0e026" providerId="ADAL" clId="{E6C7FFCE-B470-47C6-A2E6-0BC545BF29B9}" dt="2023-05-24T11:16:18.267" v="36" actId="20577"/>
          <ac:spMkLst>
            <pc:docMk/>
            <pc:sldMasterMk cId="778323015" sldId="2147483749"/>
            <ac:spMk id="10" creationId="{9A745AE0-D615-89FE-ECDD-635E80B5E2AE}"/>
          </ac:spMkLst>
        </pc:spChg>
        <pc:spChg chg="mod">
          <ac:chgData name="GOOR Erwin (REA)" userId="b070df16-9700-404b-a099-8354c8a0e026" providerId="ADAL" clId="{E6C7FFCE-B470-47C6-A2E6-0BC545BF29B9}" dt="2023-05-24T11:16:36.689" v="56" actId="20577"/>
          <ac:spMkLst>
            <pc:docMk/>
            <pc:sldMasterMk cId="778323015" sldId="2147483749"/>
            <ac:spMk id="11" creationId="{F02071E2-A492-F52D-D51A-4C02587F0F69}"/>
          </ac:spMkLst>
        </pc:spChg>
        <pc:sldLayoutChg chg="modSp mod">
          <pc:chgData name="GOOR Erwin (REA)" userId="b070df16-9700-404b-a099-8354c8a0e026" providerId="ADAL" clId="{E6C7FFCE-B470-47C6-A2E6-0BC545BF29B9}" dt="2023-05-24T11:16:09.347" v="34" actId="1076"/>
          <pc:sldLayoutMkLst>
            <pc:docMk/>
            <pc:sldMasterMk cId="778323015" sldId="2147483749"/>
            <pc:sldLayoutMk cId="1654134528" sldId="2147483750"/>
          </pc:sldLayoutMkLst>
          <pc:spChg chg="mod">
            <ac:chgData name="GOOR Erwin (REA)" userId="b070df16-9700-404b-a099-8354c8a0e026" providerId="ADAL" clId="{E6C7FFCE-B470-47C6-A2E6-0BC545BF29B9}" dt="2023-05-24T11:16:09.347" v="34" actId="1076"/>
            <ac:spMkLst>
              <pc:docMk/>
              <pc:sldMasterMk cId="778323015" sldId="2147483749"/>
              <pc:sldLayoutMk cId="1654134528" sldId="2147483750"/>
              <ac:spMk id="4" creationId="{10D3C44D-3067-F554-3378-3A3C1FDB20A1}"/>
            </ac:spMkLst>
          </pc:spChg>
        </pc:sldLayoutChg>
      </pc:sldMasterChg>
    </pc:docChg>
  </pc:docChgLst>
  <pc:docChgLst>
    <pc:chgData name="Iphigenia Keramitsoglou" userId="c9ae6fa6cf84ff48" providerId="LiveId" clId="{4B822336-708B-4F34-9EBB-6D52E0DCBA0C}"/>
    <pc:docChg chg="modSld">
      <pc:chgData name="Iphigenia Keramitsoglou" userId="c9ae6fa6cf84ff48" providerId="LiveId" clId="{4B822336-708B-4F34-9EBB-6D52E0DCBA0C}" dt="2023-10-03T04:49:48.922" v="56"/>
      <pc:docMkLst>
        <pc:docMk/>
      </pc:docMkLst>
      <pc:sldChg chg="modTransition">
        <pc:chgData name="Iphigenia Keramitsoglou" userId="c9ae6fa6cf84ff48" providerId="LiveId" clId="{4B822336-708B-4F34-9EBB-6D52E0DCBA0C}" dt="2023-10-03T04:42:47.749" v="4"/>
        <pc:sldMkLst>
          <pc:docMk/>
          <pc:sldMk cId="1102281745" sldId="259"/>
        </pc:sldMkLst>
      </pc:sldChg>
      <pc:sldChg chg="modTransition modAnim">
        <pc:chgData name="Iphigenia Keramitsoglou" userId="c9ae6fa6cf84ff48" providerId="LiveId" clId="{4B822336-708B-4F34-9EBB-6D52E0DCBA0C}" dt="2023-10-03T04:49:48.922" v="56"/>
        <pc:sldMkLst>
          <pc:docMk/>
          <pc:sldMk cId="2265800953" sldId="260"/>
        </pc:sldMkLst>
      </pc:sldChg>
      <pc:sldChg chg="modTransition">
        <pc:chgData name="Iphigenia Keramitsoglou" userId="c9ae6fa6cf84ff48" providerId="LiveId" clId="{4B822336-708B-4F34-9EBB-6D52E0DCBA0C}" dt="2023-10-03T04:43:11.546" v="29"/>
        <pc:sldMkLst>
          <pc:docMk/>
          <pc:sldMk cId="3293969126" sldId="261"/>
        </pc:sldMkLst>
      </pc:sldChg>
      <pc:sldChg chg="modTransition">
        <pc:chgData name="Iphigenia Keramitsoglou" userId="c9ae6fa6cf84ff48" providerId="LiveId" clId="{4B822336-708B-4F34-9EBB-6D52E0DCBA0C}" dt="2023-10-03T04:43:03.545" v="19"/>
        <pc:sldMkLst>
          <pc:docMk/>
          <pc:sldMk cId="3513931208" sldId="262"/>
        </pc:sldMkLst>
      </pc:sldChg>
      <pc:sldChg chg="modTransition">
        <pc:chgData name="Iphigenia Keramitsoglou" userId="c9ae6fa6cf84ff48" providerId="LiveId" clId="{4B822336-708B-4F34-9EBB-6D52E0DCBA0C}" dt="2023-10-03T04:43:07.795" v="24"/>
        <pc:sldMkLst>
          <pc:docMk/>
          <pc:sldMk cId="257968532" sldId="263"/>
        </pc:sldMkLst>
      </pc:sldChg>
    </pc:docChg>
  </pc:docChgLst>
  <pc:docChgLst>
    <pc:chgData name="Iphigenia Keramitsoglou" userId="c9ae6fa6cf84ff48" providerId="LiveId" clId="{E27B06AE-344A-4BA4-9AEE-529729F6B7B1}"/>
    <pc:docChg chg="undo custSel addSld modSld modMainMaster">
      <pc:chgData name="Iphigenia Keramitsoglou" userId="c9ae6fa6cf84ff48" providerId="LiveId" clId="{E27B06AE-344A-4BA4-9AEE-529729F6B7B1}" dt="2023-09-29T12:54:34.092" v="155"/>
      <pc:docMkLst>
        <pc:docMk/>
      </pc:docMkLst>
      <pc:sldChg chg="modTransition">
        <pc:chgData name="Iphigenia Keramitsoglou" userId="c9ae6fa6cf84ff48" providerId="LiveId" clId="{E27B06AE-344A-4BA4-9AEE-529729F6B7B1}" dt="2023-09-29T12:54:34.092" v="155"/>
        <pc:sldMkLst>
          <pc:docMk/>
          <pc:sldMk cId="1780401177" sldId="256"/>
        </pc:sldMkLst>
      </pc:sldChg>
      <pc:sldChg chg="modTransition">
        <pc:chgData name="Iphigenia Keramitsoglou" userId="c9ae6fa6cf84ff48" providerId="LiveId" clId="{E27B06AE-344A-4BA4-9AEE-529729F6B7B1}" dt="2023-09-29T12:41:52.544" v="144"/>
        <pc:sldMkLst>
          <pc:docMk/>
          <pc:sldMk cId="1102281745" sldId="259"/>
        </pc:sldMkLst>
      </pc:sldChg>
      <pc:sldChg chg="addSp delSp modSp mod modTransition">
        <pc:chgData name="Iphigenia Keramitsoglou" userId="c9ae6fa6cf84ff48" providerId="LiveId" clId="{E27B06AE-344A-4BA4-9AEE-529729F6B7B1}" dt="2023-09-29T12:41:52.544" v="144"/>
        <pc:sldMkLst>
          <pc:docMk/>
          <pc:sldMk cId="2265800953" sldId="260"/>
        </pc:sldMkLst>
        <pc:spChg chg="mod">
          <ac:chgData name="Iphigenia Keramitsoglou" userId="c9ae6fa6cf84ff48" providerId="LiveId" clId="{E27B06AE-344A-4BA4-9AEE-529729F6B7B1}" dt="2023-09-29T11:36:03.310" v="134" actId="1076"/>
          <ac:spMkLst>
            <pc:docMk/>
            <pc:sldMk cId="2265800953" sldId="260"/>
            <ac:spMk id="3" creationId="{7FBD2775-282D-109A-723D-5B715C2CC407}"/>
          </ac:spMkLst>
        </pc:spChg>
        <pc:spChg chg="add del mod">
          <ac:chgData name="Iphigenia Keramitsoglou" userId="c9ae6fa6cf84ff48" providerId="LiveId" clId="{E27B06AE-344A-4BA4-9AEE-529729F6B7B1}" dt="2023-09-29T11:29:55.186" v="116" actId="22"/>
          <ac:spMkLst>
            <pc:docMk/>
            <pc:sldMk cId="2265800953" sldId="260"/>
            <ac:spMk id="4" creationId="{3382CE93-0A9D-EB67-6670-6631754AD21D}"/>
          </ac:spMkLst>
        </pc:spChg>
        <pc:spChg chg="add del">
          <ac:chgData name="Iphigenia Keramitsoglou" userId="c9ae6fa6cf84ff48" providerId="LiveId" clId="{E27B06AE-344A-4BA4-9AEE-529729F6B7B1}" dt="2023-09-29T11:30:13.041" v="118" actId="22"/>
          <ac:spMkLst>
            <pc:docMk/>
            <pc:sldMk cId="2265800953" sldId="260"/>
            <ac:spMk id="6" creationId="{F9EDE681-88F6-F555-7084-5DC685D720E2}"/>
          </ac:spMkLst>
        </pc:spChg>
        <pc:spChg chg="mod">
          <ac:chgData name="Iphigenia Keramitsoglou" userId="c9ae6fa6cf84ff48" providerId="LiveId" clId="{E27B06AE-344A-4BA4-9AEE-529729F6B7B1}" dt="2023-09-29T11:36:07.085" v="135" actId="1076"/>
          <ac:spMkLst>
            <pc:docMk/>
            <pc:sldMk cId="2265800953" sldId="260"/>
            <ac:spMk id="7" creationId="{907332A7-7B11-D026-9B49-16856BB0E4F3}"/>
          </ac:spMkLst>
        </pc:spChg>
        <pc:picChg chg="add mod modCrop">
          <ac:chgData name="Iphigenia Keramitsoglou" userId="c9ae6fa6cf84ff48" providerId="LiveId" clId="{E27B06AE-344A-4BA4-9AEE-529729F6B7B1}" dt="2023-09-29T11:35:44.444" v="131" actId="1076"/>
          <ac:picMkLst>
            <pc:docMk/>
            <pc:sldMk cId="2265800953" sldId="260"/>
            <ac:picMk id="9" creationId="{4D2F8E93-83A1-65EC-9C60-8E7100FEFF96}"/>
          </ac:picMkLst>
        </pc:picChg>
      </pc:sldChg>
      <pc:sldChg chg="addSp delSp modSp new mod modTransition">
        <pc:chgData name="Iphigenia Keramitsoglou" userId="c9ae6fa6cf84ff48" providerId="LiveId" clId="{E27B06AE-344A-4BA4-9AEE-529729F6B7B1}" dt="2023-09-29T12:41:52.544" v="144"/>
        <pc:sldMkLst>
          <pc:docMk/>
          <pc:sldMk cId="3293969126" sldId="261"/>
        </pc:sldMkLst>
        <pc:spChg chg="add mod">
          <ac:chgData name="Iphigenia Keramitsoglou" userId="c9ae6fa6cf84ff48" providerId="LiveId" clId="{E27B06AE-344A-4BA4-9AEE-529729F6B7B1}" dt="2023-09-29T11:27:04.921" v="109" actId="1076"/>
          <ac:spMkLst>
            <pc:docMk/>
            <pc:sldMk cId="3293969126" sldId="261"/>
            <ac:spMk id="14" creationId="{64466619-562A-EB1A-47B0-B842F16FBAF2}"/>
          </ac:spMkLst>
        </pc:spChg>
        <pc:spChg chg="add mod">
          <ac:chgData name="Iphigenia Keramitsoglou" userId="c9ae6fa6cf84ff48" providerId="LiveId" clId="{E27B06AE-344A-4BA4-9AEE-529729F6B7B1}" dt="2023-09-29T11:27:07.851" v="110" actId="1076"/>
          <ac:spMkLst>
            <pc:docMk/>
            <pc:sldMk cId="3293969126" sldId="261"/>
            <ac:spMk id="15" creationId="{7F6A0E89-7B77-7CCD-64B8-21CB5F631876}"/>
          </ac:spMkLst>
        </pc:spChg>
        <pc:picChg chg="add del mod">
          <ac:chgData name="Iphigenia Keramitsoglou" userId="c9ae6fa6cf84ff48" providerId="LiveId" clId="{E27B06AE-344A-4BA4-9AEE-529729F6B7B1}" dt="2023-09-29T09:53:49.846" v="17" actId="21"/>
          <ac:picMkLst>
            <pc:docMk/>
            <pc:sldMk cId="3293969126" sldId="261"/>
            <ac:picMk id="3" creationId="{E87BD4A0-30E1-9A03-7142-DD40D952CD92}"/>
          </ac:picMkLst>
        </pc:picChg>
        <pc:picChg chg="add mod">
          <ac:chgData name="Iphigenia Keramitsoglou" userId="c9ae6fa6cf84ff48" providerId="LiveId" clId="{E27B06AE-344A-4BA4-9AEE-529729F6B7B1}" dt="2023-09-29T11:18:12.139" v="34" actId="1076"/>
          <ac:picMkLst>
            <pc:docMk/>
            <pc:sldMk cId="3293969126" sldId="261"/>
            <ac:picMk id="5" creationId="{1F621575-EF26-7D5E-1D44-BBF0E07543F3}"/>
          </ac:picMkLst>
        </pc:picChg>
        <pc:picChg chg="add mod ord">
          <ac:chgData name="Iphigenia Keramitsoglou" userId="c9ae6fa6cf84ff48" providerId="LiveId" clId="{E27B06AE-344A-4BA4-9AEE-529729F6B7B1}" dt="2023-09-29T11:18:18.507" v="37" actId="167"/>
          <ac:picMkLst>
            <pc:docMk/>
            <pc:sldMk cId="3293969126" sldId="261"/>
            <ac:picMk id="7" creationId="{28FF0BC3-193D-8923-A1C5-F4137C686643}"/>
          </ac:picMkLst>
        </pc:picChg>
        <pc:picChg chg="add del mod">
          <ac:chgData name="Iphigenia Keramitsoglou" userId="c9ae6fa6cf84ff48" providerId="LiveId" clId="{E27B06AE-344A-4BA4-9AEE-529729F6B7B1}" dt="2023-09-29T09:53:03.110" v="4" actId="21"/>
          <ac:picMkLst>
            <pc:docMk/>
            <pc:sldMk cId="3293969126" sldId="261"/>
            <ac:picMk id="9" creationId="{0ED61BB1-BD97-46FF-06B0-339E7ED5681F}"/>
          </ac:picMkLst>
        </pc:picChg>
        <pc:picChg chg="add del mod">
          <ac:chgData name="Iphigenia Keramitsoglou" userId="c9ae6fa6cf84ff48" providerId="LiveId" clId="{E27B06AE-344A-4BA4-9AEE-529729F6B7B1}" dt="2023-09-29T09:53:03.110" v="4" actId="21"/>
          <ac:picMkLst>
            <pc:docMk/>
            <pc:sldMk cId="3293969126" sldId="261"/>
            <ac:picMk id="11" creationId="{6BF506BE-8F75-B745-9FE0-902AF282DBFA}"/>
          </ac:picMkLst>
        </pc:picChg>
        <pc:picChg chg="add del mod">
          <ac:chgData name="Iphigenia Keramitsoglou" userId="c9ae6fa6cf84ff48" providerId="LiveId" clId="{E27B06AE-344A-4BA4-9AEE-529729F6B7B1}" dt="2023-09-29T09:53:30.857" v="11" actId="21"/>
          <ac:picMkLst>
            <pc:docMk/>
            <pc:sldMk cId="3293969126" sldId="261"/>
            <ac:picMk id="13" creationId="{37A27329-E1C8-682A-88C0-A3D1D789B048}"/>
          </ac:picMkLst>
        </pc:picChg>
      </pc:sldChg>
      <pc:sldChg chg="addSp modSp new mod modTransition">
        <pc:chgData name="Iphigenia Keramitsoglou" userId="c9ae6fa6cf84ff48" providerId="LiveId" clId="{E27B06AE-344A-4BA4-9AEE-529729F6B7B1}" dt="2023-09-29T12:41:52.544" v="144"/>
        <pc:sldMkLst>
          <pc:docMk/>
          <pc:sldMk cId="3513931208" sldId="262"/>
        </pc:sldMkLst>
        <pc:spChg chg="add mod">
          <ac:chgData name="Iphigenia Keramitsoglou" userId="c9ae6fa6cf84ff48" providerId="LiveId" clId="{E27B06AE-344A-4BA4-9AEE-529729F6B7B1}" dt="2023-09-29T11:26:01.596" v="80" actId="1076"/>
          <ac:spMkLst>
            <pc:docMk/>
            <pc:sldMk cId="3513931208" sldId="262"/>
            <ac:spMk id="4" creationId="{DAB00B55-1C92-69AC-A0CB-D7023CE09B96}"/>
          </ac:spMkLst>
        </pc:spChg>
        <pc:spChg chg="add mod">
          <ac:chgData name="Iphigenia Keramitsoglou" userId="c9ae6fa6cf84ff48" providerId="LiveId" clId="{E27B06AE-344A-4BA4-9AEE-529729F6B7B1}" dt="2023-09-29T11:26:33.282" v="102" actId="20577"/>
          <ac:spMkLst>
            <pc:docMk/>
            <pc:sldMk cId="3513931208" sldId="262"/>
            <ac:spMk id="5" creationId="{407EB6AA-77F9-91FD-52C0-C7176960B093}"/>
          </ac:spMkLst>
        </pc:spChg>
        <pc:picChg chg="add mod">
          <ac:chgData name="Iphigenia Keramitsoglou" userId="c9ae6fa6cf84ff48" providerId="LiveId" clId="{E27B06AE-344A-4BA4-9AEE-529729F6B7B1}" dt="2023-09-29T11:17:32.277" v="26" actId="14100"/>
          <ac:picMkLst>
            <pc:docMk/>
            <pc:sldMk cId="3513931208" sldId="262"/>
            <ac:picMk id="2" creationId="{5F66F1BA-33C6-8B90-82D7-A2759E4E7EDE}"/>
          </ac:picMkLst>
        </pc:picChg>
        <pc:picChg chg="add mod">
          <ac:chgData name="Iphigenia Keramitsoglou" userId="c9ae6fa6cf84ff48" providerId="LiveId" clId="{E27B06AE-344A-4BA4-9AEE-529729F6B7B1}" dt="2023-09-29T11:26:18.108" v="83" actId="1076"/>
          <ac:picMkLst>
            <pc:docMk/>
            <pc:sldMk cId="3513931208" sldId="262"/>
            <ac:picMk id="3" creationId="{108C5053-F096-854D-2C38-AA4A22F0C476}"/>
          </ac:picMkLst>
        </pc:picChg>
      </pc:sldChg>
      <pc:sldChg chg="addSp modSp new mod modTransition">
        <pc:chgData name="Iphigenia Keramitsoglou" userId="c9ae6fa6cf84ff48" providerId="LiveId" clId="{E27B06AE-344A-4BA4-9AEE-529729F6B7B1}" dt="2023-09-29T12:41:52.544" v="144"/>
        <pc:sldMkLst>
          <pc:docMk/>
          <pc:sldMk cId="257968532" sldId="263"/>
        </pc:sldMkLst>
        <pc:spChg chg="add mod">
          <ac:chgData name="Iphigenia Keramitsoglou" userId="c9ae6fa6cf84ff48" providerId="LiveId" clId="{E27B06AE-344A-4BA4-9AEE-529729F6B7B1}" dt="2023-09-29T11:26:50.608" v="105" actId="1076"/>
          <ac:spMkLst>
            <pc:docMk/>
            <pc:sldMk cId="257968532" sldId="263"/>
            <ac:spMk id="4" creationId="{7E41324C-884C-D5C0-0031-51A03DA67858}"/>
          </ac:spMkLst>
        </pc:spChg>
        <pc:spChg chg="add mod">
          <ac:chgData name="Iphigenia Keramitsoglou" userId="c9ae6fa6cf84ff48" providerId="LiveId" clId="{E27B06AE-344A-4BA4-9AEE-529729F6B7B1}" dt="2023-09-29T11:26:53.960" v="106" actId="1076"/>
          <ac:spMkLst>
            <pc:docMk/>
            <pc:sldMk cId="257968532" sldId="263"/>
            <ac:spMk id="5" creationId="{288AE208-A589-1FB5-47E0-843CB519D67F}"/>
          </ac:spMkLst>
        </pc:spChg>
        <pc:picChg chg="add mod">
          <ac:chgData name="Iphigenia Keramitsoglou" userId="c9ae6fa6cf84ff48" providerId="LiveId" clId="{E27B06AE-344A-4BA4-9AEE-529729F6B7B1}" dt="2023-09-29T11:17:56.650" v="30" actId="1076"/>
          <ac:picMkLst>
            <pc:docMk/>
            <pc:sldMk cId="257968532" sldId="263"/>
            <ac:picMk id="2" creationId="{E99F813E-4D05-FAD5-5FFA-D1227BA6FBD9}"/>
          </ac:picMkLst>
        </pc:picChg>
        <pc:picChg chg="add mod">
          <ac:chgData name="Iphigenia Keramitsoglou" userId="c9ae6fa6cf84ff48" providerId="LiveId" clId="{E27B06AE-344A-4BA4-9AEE-529729F6B7B1}" dt="2023-09-29T11:26:45.064" v="104" actId="1076"/>
          <ac:picMkLst>
            <pc:docMk/>
            <pc:sldMk cId="257968532" sldId="263"/>
            <ac:picMk id="3" creationId="{3EAAD943-22B3-080A-1E0D-313AAFDFF9B9}"/>
          </ac:picMkLst>
        </pc:picChg>
      </pc:sldChg>
      <pc:sldChg chg="addSp modSp new mod">
        <pc:chgData name="Iphigenia Keramitsoglou" userId="c9ae6fa6cf84ff48" providerId="LiveId" clId="{E27B06AE-344A-4BA4-9AEE-529729F6B7B1}" dt="2023-09-29T12:51:42.588" v="153" actId="1076"/>
        <pc:sldMkLst>
          <pc:docMk/>
          <pc:sldMk cId="35666384" sldId="264"/>
        </pc:sldMkLst>
        <pc:picChg chg="add mod modCrop">
          <ac:chgData name="Iphigenia Keramitsoglou" userId="c9ae6fa6cf84ff48" providerId="LiveId" clId="{E27B06AE-344A-4BA4-9AEE-529729F6B7B1}" dt="2023-09-29T12:51:42.588" v="153" actId="1076"/>
          <ac:picMkLst>
            <pc:docMk/>
            <pc:sldMk cId="35666384" sldId="264"/>
            <ac:picMk id="3" creationId="{F5CCA0FE-3A33-FEC8-96A0-D87EDB39B514}"/>
          </ac:picMkLst>
        </pc:picChg>
      </pc:sldChg>
      <pc:sldMasterChg chg="modTransition modSldLayout">
        <pc:chgData name="Iphigenia Keramitsoglou" userId="c9ae6fa6cf84ff48" providerId="LiveId" clId="{E27B06AE-344A-4BA4-9AEE-529729F6B7B1}" dt="2023-09-29T12:41:52.544" v="144"/>
        <pc:sldMasterMkLst>
          <pc:docMk/>
          <pc:sldMasterMk cId="2431125353" sldId="2147483748"/>
        </pc:sldMasterMkLst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431125353" sldId="2147483748"/>
            <pc:sldLayoutMk cId="2596182660" sldId="2147483737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431125353" sldId="2147483748"/>
            <pc:sldLayoutMk cId="911182363" sldId="2147483738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431125353" sldId="2147483748"/>
            <pc:sldLayoutMk cId="3229028902" sldId="2147483739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431125353" sldId="2147483748"/>
            <pc:sldLayoutMk cId="3696619554" sldId="2147483740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431125353" sldId="2147483748"/>
            <pc:sldLayoutMk cId="697342145" sldId="2147483741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431125353" sldId="2147483748"/>
            <pc:sldLayoutMk cId="2704416825" sldId="2147483742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431125353" sldId="2147483748"/>
            <pc:sldLayoutMk cId="2682218903" sldId="2147483743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431125353" sldId="2147483748"/>
            <pc:sldLayoutMk cId="1507388802" sldId="2147483744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431125353" sldId="2147483748"/>
            <pc:sldLayoutMk cId="2415038901" sldId="2147483745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431125353" sldId="2147483748"/>
            <pc:sldLayoutMk cId="2238003557" sldId="2147483746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431125353" sldId="2147483748"/>
            <pc:sldLayoutMk cId="1093294206" sldId="2147483747"/>
          </pc:sldLayoutMkLst>
        </pc:sldLayoutChg>
      </pc:sldMasterChg>
      <pc:sldMasterChg chg="modTransition modSldLayout">
        <pc:chgData name="Iphigenia Keramitsoglou" userId="c9ae6fa6cf84ff48" providerId="LiveId" clId="{E27B06AE-344A-4BA4-9AEE-529729F6B7B1}" dt="2023-09-29T12:41:52.544" v="144"/>
        <pc:sldMasterMkLst>
          <pc:docMk/>
          <pc:sldMasterMk cId="778323015" sldId="2147483749"/>
        </pc:sldMasterMkLst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778323015" sldId="2147483749"/>
            <pc:sldLayoutMk cId="1654134528" sldId="2147483750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778323015" sldId="2147483749"/>
            <pc:sldLayoutMk cId="1868794452" sldId="2147483751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778323015" sldId="2147483749"/>
            <pc:sldLayoutMk cId="3728177086" sldId="2147483752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778323015" sldId="2147483749"/>
            <pc:sldLayoutMk cId="4157905345" sldId="2147483753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778323015" sldId="2147483749"/>
            <pc:sldLayoutMk cId="3248849488" sldId="2147483754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778323015" sldId="2147483749"/>
            <pc:sldLayoutMk cId="4003375815" sldId="2147483755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778323015" sldId="2147483749"/>
            <pc:sldLayoutMk cId="3372035972" sldId="2147483756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778323015" sldId="2147483749"/>
            <pc:sldLayoutMk cId="117003286" sldId="2147483757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778323015" sldId="2147483749"/>
            <pc:sldLayoutMk cId="3639828528" sldId="2147483758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778323015" sldId="2147483749"/>
            <pc:sldLayoutMk cId="2200189774" sldId="2147483759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778323015" sldId="2147483749"/>
            <pc:sldLayoutMk cId="2287860610" sldId="2147483760"/>
          </pc:sldLayoutMkLst>
        </pc:sldLayoutChg>
      </pc:sldMasterChg>
      <pc:sldMasterChg chg="modTransition modSldLayout">
        <pc:chgData name="Iphigenia Keramitsoglou" userId="c9ae6fa6cf84ff48" providerId="LiveId" clId="{E27B06AE-344A-4BA4-9AEE-529729F6B7B1}" dt="2023-09-29T12:41:52.544" v="144"/>
        <pc:sldMasterMkLst>
          <pc:docMk/>
          <pc:sldMasterMk cId="2689495117" sldId="2147483761"/>
        </pc:sldMasterMkLst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689495117" sldId="2147483761"/>
            <pc:sldLayoutMk cId="2318146157" sldId="2147483762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689495117" sldId="2147483761"/>
            <pc:sldLayoutMk cId="365110246" sldId="2147483763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689495117" sldId="2147483761"/>
            <pc:sldLayoutMk cId="2521622443" sldId="2147483764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689495117" sldId="2147483761"/>
            <pc:sldLayoutMk cId="1356102712" sldId="2147483765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689495117" sldId="2147483761"/>
            <pc:sldLayoutMk cId="2243374193" sldId="2147483766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689495117" sldId="2147483761"/>
            <pc:sldLayoutMk cId="784650327" sldId="2147483767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689495117" sldId="2147483761"/>
            <pc:sldLayoutMk cId="1087623463" sldId="2147483768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689495117" sldId="2147483761"/>
            <pc:sldLayoutMk cId="291004537" sldId="2147483769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689495117" sldId="2147483761"/>
            <pc:sldLayoutMk cId="2852850008" sldId="2147483770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689495117" sldId="2147483761"/>
            <pc:sldLayoutMk cId="3300195113" sldId="2147483771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689495117" sldId="2147483761"/>
            <pc:sldLayoutMk cId="852996072" sldId="2147483772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689495117" sldId="2147483761"/>
            <pc:sldLayoutMk cId="3594130931" sldId="2147483773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689495117" sldId="2147483761"/>
            <pc:sldLayoutMk cId="3173106989" sldId="2147483774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689495117" sldId="2147483761"/>
            <pc:sldLayoutMk cId="2791256025" sldId="2147483775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689495117" sldId="2147483761"/>
            <pc:sldLayoutMk cId="49135239" sldId="2147483776"/>
          </pc:sldLayoutMkLst>
        </pc:sldLayoutChg>
        <pc:sldLayoutChg chg="modTransition">
          <pc:chgData name="Iphigenia Keramitsoglou" userId="c9ae6fa6cf84ff48" providerId="LiveId" clId="{E27B06AE-344A-4BA4-9AEE-529729F6B7B1}" dt="2023-09-29T12:41:52.544" v="144"/>
          <pc:sldLayoutMkLst>
            <pc:docMk/>
            <pc:sldMasterMk cId="2689495117" sldId="2147483761"/>
            <pc:sldLayoutMk cId="1159971118" sldId="2147483777"/>
          </pc:sldLayoutMkLst>
        </pc:sldLayoutChg>
      </pc:sldMasterChg>
    </pc:docChg>
  </pc:docChgLst>
  <pc:docChgLst>
    <pc:chgData name="Jacob Alexander" userId="S::alexander.jacob_eurac.edu#ext#@eceuropaeu.onmicrosoft.com::022a2cb8-6583-49f9-93ca-559f9cde6584" providerId="AD" clId="Web-{70377530-7ABA-4EF5-AF56-9B99E726F77C}"/>
    <pc:docChg chg="modSld">
      <pc:chgData name="Jacob Alexander" userId="S::alexander.jacob_eurac.edu#ext#@eceuropaeu.onmicrosoft.com::022a2cb8-6583-49f9-93ca-559f9cde6584" providerId="AD" clId="Web-{70377530-7ABA-4EF5-AF56-9B99E726F77C}" dt="2023-05-24T12:42:58.071" v="12"/>
      <pc:docMkLst>
        <pc:docMk/>
      </pc:docMkLst>
      <pc:sldChg chg="addSp delSp modSp">
        <pc:chgData name="Jacob Alexander" userId="S::alexander.jacob_eurac.edu#ext#@eceuropaeu.onmicrosoft.com::022a2cb8-6583-49f9-93ca-559f9cde6584" providerId="AD" clId="Web-{70377530-7ABA-4EF5-AF56-9B99E726F77C}" dt="2023-05-24T12:42:58.071" v="12"/>
        <pc:sldMkLst>
          <pc:docMk/>
          <pc:sldMk cId="1780401177" sldId="256"/>
        </pc:sldMkLst>
        <pc:picChg chg="add del mod">
          <ac:chgData name="Jacob Alexander" userId="S::alexander.jacob_eurac.edu#ext#@eceuropaeu.onmicrosoft.com::022a2cb8-6583-49f9-93ca-559f9cde6584" providerId="AD" clId="Web-{70377530-7ABA-4EF5-AF56-9B99E726F77C}" dt="2023-05-24T12:40:13.737" v="5"/>
          <ac:picMkLst>
            <pc:docMk/>
            <pc:sldMk cId="1780401177" sldId="256"/>
            <ac:picMk id="5" creationId="{F158D109-9A32-A82F-21F1-4BE3708D5536}"/>
          </ac:picMkLst>
        </pc:picChg>
        <pc:picChg chg="add del mod">
          <ac:chgData name="Jacob Alexander" userId="S::alexander.jacob_eurac.edu#ext#@eceuropaeu.onmicrosoft.com::022a2cb8-6583-49f9-93ca-559f9cde6584" providerId="AD" clId="Web-{70377530-7ABA-4EF5-AF56-9B99E726F77C}" dt="2023-05-24T12:42:58.071" v="12"/>
          <ac:picMkLst>
            <pc:docMk/>
            <pc:sldMk cId="1780401177" sldId="256"/>
            <ac:picMk id="6" creationId="{F70B5AAB-E728-EF1B-7F85-FA5146BC4C61}"/>
          </ac:picMkLst>
        </pc:picChg>
      </pc:sldChg>
    </pc:docChg>
  </pc:docChgLst>
  <pc:docChgLst>
    <pc:chgData name="Jacob Alexander" userId="be237302-88b9-4021-9f06-7e83470048d7" providerId="ADAL" clId="{20D28AE7-84DC-44F4-A4F5-4EF251FB3B4B}"/>
    <pc:docChg chg="undo custSel modSld modMainMaster">
      <pc:chgData name="Jacob Alexander" userId="be237302-88b9-4021-9f06-7e83470048d7" providerId="ADAL" clId="{20D28AE7-84DC-44F4-A4F5-4EF251FB3B4B}" dt="2023-05-24T13:03:26.092" v="196" actId="700"/>
      <pc:docMkLst>
        <pc:docMk/>
      </pc:docMkLst>
      <pc:sldChg chg="addSp delSp modSp mod">
        <pc:chgData name="Jacob Alexander" userId="be237302-88b9-4021-9f06-7e83470048d7" providerId="ADAL" clId="{20D28AE7-84DC-44F4-A4F5-4EF251FB3B4B}" dt="2023-05-24T12:58:56.258" v="194" actId="1076"/>
        <pc:sldMkLst>
          <pc:docMk/>
          <pc:sldMk cId="1780401177" sldId="256"/>
        </pc:sldMkLst>
        <pc:spChg chg="mod">
          <ac:chgData name="Jacob Alexander" userId="be237302-88b9-4021-9f06-7e83470048d7" providerId="ADAL" clId="{20D28AE7-84DC-44F4-A4F5-4EF251FB3B4B}" dt="2023-05-24T12:53:39.010" v="133" actId="207"/>
          <ac:spMkLst>
            <pc:docMk/>
            <pc:sldMk cId="1780401177" sldId="256"/>
            <ac:spMk id="2" creationId="{88AE94B9-ECB5-F788-F248-27D4F19927C1}"/>
          </ac:spMkLst>
        </pc:spChg>
        <pc:spChg chg="del mod">
          <ac:chgData name="Jacob Alexander" userId="be237302-88b9-4021-9f06-7e83470048d7" providerId="ADAL" clId="{20D28AE7-84DC-44F4-A4F5-4EF251FB3B4B}" dt="2023-05-24T12:52:54.123" v="70" actId="478"/>
          <ac:spMkLst>
            <pc:docMk/>
            <pc:sldMk cId="1780401177" sldId="256"/>
            <ac:spMk id="3" creationId="{D1E2A306-EF39-8435-F1A1-5609D0D36FFC}"/>
          </ac:spMkLst>
        </pc:spChg>
        <pc:spChg chg="add del mod">
          <ac:chgData name="Jacob Alexander" userId="be237302-88b9-4021-9f06-7e83470048d7" providerId="ADAL" clId="{20D28AE7-84DC-44F4-A4F5-4EF251FB3B4B}" dt="2023-05-24T12:52:58.692" v="71" actId="478"/>
          <ac:spMkLst>
            <pc:docMk/>
            <pc:sldMk cId="1780401177" sldId="256"/>
            <ac:spMk id="6" creationId="{31E679E9-46E4-3039-B17C-B5CC169D0659}"/>
          </ac:spMkLst>
        </pc:spChg>
        <pc:spChg chg="add del mod">
          <ac:chgData name="Jacob Alexander" userId="be237302-88b9-4021-9f06-7e83470048d7" providerId="ADAL" clId="{20D28AE7-84DC-44F4-A4F5-4EF251FB3B4B}" dt="2023-05-24T12:54:50.462" v="143" actId="478"/>
          <ac:spMkLst>
            <pc:docMk/>
            <pc:sldMk cId="1780401177" sldId="256"/>
            <ac:spMk id="7" creationId="{2548BA0B-089B-F9E1-CF70-BA8E4C8EED77}"/>
          </ac:spMkLst>
        </pc:spChg>
        <pc:spChg chg="add mod">
          <ac:chgData name="Jacob Alexander" userId="be237302-88b9-4021-9f06-7e83470048d7" providerId="ADAL" clId="{20D28AE7-84DC-44F4-A4F5-4EF251FB3B4B}" dt="2023-05-24T12:55:26.741" v="157" actId="1076"/>
          <ac:spMkLst>
            <pc:docMk/>
            <pc:sldMk cId="1780401177" sldId="256"/>
            <ac:spMk id="8" creationId="{5CDED021-5281-1C94-40D6-C606BC359F9C}"/>
          </ac:spMkLst>
        </pc:spChg>
        <pc:spChg chg="add mod">
          <ac:chgData name="Jacob Alexander" userId="be237302-88b9-4021-9f06-7e83470048d7" providerId="ADAL" clId="{20D28AE7-84DC-44F4-A4F5-4EF251FB3B4B}" dt="2023-05-24T12:58:56.258" v="194" actId="1076"/>
          <ac:spMkLst>
            <pc:docMk/>
            <pc:sldMk cId="1780401177" sldId="256"/>
            <ac:spMk id="9" creationId="{DFEEBE57-7A21-180D-9AAF-2010CD236297}"/>
          </ac:spMkLst>
        </pc:spChg>
        <pc:spChg chg="add del mod">
          <ac:chgData name="Jacob Alexander" userId="be237302-88b9-4021-9f06-7e83470048d7" providerId="ADAL" clId="{20D28AE7-84DC-44F4-A4F5-4EF251FB3B4B}" dt="2023-05-24T12:55:19.525" v="155" actId="242"/>
          <ac:spMkLst>
            <pc:docMk/>
            <pc:sldMk cId="1780401177" sldId="256"/>
            <ac:spMk id="18" creationId="{B959EE43-AE79-05B1-88A2-8D7413107923}"/>
          </ac:spMkLst>
        </pc:spChg>
        <pc:spChg chg="add del mod">
          <ac:chgData name="Jacob Alexander" userId="be237302-88b9-4021-9f06-7e83470048d7" providerId="ADAL" clId="{20D28AE7-84DC-44F4-A4F5-4EF251FB3B4B}" dt="2023-05-24T12:55:02.694" v="146" actId="478"/>
          <ac:spMkLst>
            <pc:docMk/>
            <pc:sldMk cId="1780401177" sldId="256"/>
            <ac:spMk id="19" creationId="{26614C91-89AA-CDFB-D1DA-F9AA7F2D75B3}"/>
          </ac:spMkLst>
        </pc:spChg>
        <pc:spChg chg="del">
          <ac:chgData name="Jacob Alexander" userId="be237302-88b9-4021-9f06-7e83470048d7" providerId="ADAL" clId="{20D28AE7-84DC-44F4-A4F5-4EF251FB3B4B}" dt="2023-05-24T12:54:40.757" v="138" actId="478"/>
          <ac:spMkLst>
            <pc:docMk/>
            <pc:sldMk cId="1780401177" sldId="256"/>
            <ac:spMk id="20" creationId="{E3EFD11B-1BD2-9DD6-34E1-3B839F4797A9}"/>
          </ac:spMkLst>
        </pc:spChg>
        <pc:spChg chg="del">
          <ac:chgData name="Jacob Alexander" userId="be237302-88b9-4021-9f06-7e83470048d7" providerId="ADAL" clId="{20D28AE7-84DC-44F4-A4F5-4EF251FB3B4B}" dt="2023-05-24T12:54:42.643" v="139" actId="478"/>
          <ac:spMkLst>
            <pc:docMk/>
            <pc:sldMk cId="1780401177" sldId="256"/>
            <ac:spMk id="21" creationId="{EDD6E9F7-3F75-1B11-08D7-3368621117B0}"/>
          </ac:spMkLst>
        </pc:spChg>
        <pc:picChg chg="add del mod">
          <ac:chgData name="Jacob Alexander" userId="be237302-88b9-4021-9f06-7e83470048d7" providerId="ADAL" clId="{20D28AE7-84DC-44F4-A4F5-4EF251FB3B4B}" dt="2023-05-24T12:48:34.806" v="35"/>
          <ac:picMkLst>
            <pc:docMk/>
            <pc:sldMk cId="1780401177" sldId="256"/>
            <ac:picMk id="2050" creationId="{9D2BED8F-7760-FD4A-A569-E85D62D8AD1F}"/>
          </ac:picMkLst>
        </pc:picChg>
      </pc:sldChg>
      <pc:sldChg chg="addSp delSp modSp mod modClrScheme chgLayout">
        <pc:chgData name="Jacob Alexander" userId="be237302-88b9-4021-9f06-7e83470048d7" providerId="ADAL" clId="{20D28AE7-84DC-44F4-A4F5-4EF251FB3B4B}" dt="2023-05-24T13:03:26.092" v="196" actId="700"/>
        <pc:sldMkLst>
          <pc:docMk/>
          <pc:sldMk cId="591341787" sldId="257"/>
        </pc:sldMkLst>
        <pc:spChg chg="add mod ord">
          <ac:chgData name="Jacob Alexander" userId="be237302-88b9-4021-9f06-7e83470048d7" providerId="ADAL" clId="{20D28AE7-84DC-44F4-A4F5-4EF251FB3B4B}" dt="2023-05-24T13:03:26.092" v="196" actId="700"/>
          <ac:spMkLst>
            <pc:docMk/>
            <pc:sldMk cId="591341787" sldId="257"/>
            <ac:spMk id="2" creationId="{15E2D789-0A2C-637F-8E57-D29B08F9349A}"/>
          </ac:spMkLst>
        </pc:spChg>
        <pc:spChg chg="add mod ord">
          <ac:chgData name="Jacob Alexander" userId="be237302-88b9-4021-9f06-7e83470048d7" providerId="ADAL" clId="{20D28AE7-84DC-44F4-A4F5-4EF251FB3B4B}" dt="2023-05-24T13:03:26.092" v="196" actId="700"/>
          <ac:spMkLst>
            <pc:docMk/>
            <pc:sldMk cId="591341787" sldId="257"/>
            <ac:spMk id="3" creationId="{4D85DCF6-2AEC-1A45-E273-D4B268D1A751}"/>
          </ac:spMkLst>
        </pc:spChg>
        <pc:spChg chg="del mod ord">
          <ac:chgData name="Jacob Alexander" userId="be237302-88b9-4021-9f06-7e83470048d7" providerId="ADAL" clId="{20D28AE7-84DC-44F4-A4F5-4EF251FB3B4B}" dt="2023-05-24T13:03:26.092" v="196" actId="700"/>
          <ac:spMkLst>
            <pc:docMk/>
            <pc:sldMk cId="591341787" sldId="257"/>
            <ac:spMk id="4" creationId="{612A6F98-0989-EB7A-94B5-B310325FE269}"/>
          </ac:spMkLst>
        </pc:spChg>
        <pc:spChg chg="del mod ord">
          <ac:chgData name="Jacob Alexander" userId="be237302-88b9-4021-9f06-7e83470048d7" providerId="ADAL" clId="{20D28AE7-84DC-44F4-A4F5-4EF251FB3B4B}" dt="2023-05-24T13:03:26.092" v="196" actId="700"/>
          <ac:spMkLst>
            <pc:docMk/>
            <pc:sldMk cId="591341787" sldId="257"/>
            <ac:spMk id="5" creationId="{F79BE5E3-7C4D-6941-4449-E92E96BD37C8}"/>
          </ac:spMkLst>
        </pc:spChg>
        <pc:spChg chg="add mod ord">
          <ac:chgData name="Jacob Alexander" userId="be237302-88b9-4021-9f06-7e83470048d7" providerId="ADAL" clId="{20D28AE7-84DC-44F4-A4F5-4EF251FB3B4B}" dt="2023-05-24T13:03:26.092" v="196" actId="700"/>
          <ac:spMkLst>
            <pc:docMk/>
            <pc:sldMk cId="591341787" sldId="257"/>
            <ac:spMk id="6" creationId="{C6DFA73B-70D7-3481-1C65-A6174090E1EA}"/>
          </ac:spMkLst>
        </pc:spChg>
      </pc:sldChg>
      <pc:sldMasterChg chg="addSp delSp modSp mod modSldLayout">
        <pc:chgData name="Jacob Alexander" userId="be237302-88b9-4021-9f06-7e83470048d7" providerId="ADAL" clId="{20D28AE7-84DC-44F4-A4F5-4EF251FB3B4B}" dt="2023-05-24T12:59:07.364" v="195" actId="478"/>
        <pc:sldMasterMkLst>
          <pc:docMk/>
          <pc:sldMasterMk cId="2431125353" sldId="2147483748"/>
        </pc:sldMasterMkLst>
        <pc:spChg chg="add del">
          <ac:chgData name="Jacob Alexander" userId="be237302-88b9-4021-9f06-7e83470048d7" providerId="ADAL" clId="{20D28AE7-84DC-44F4-A4F5-4EF251FB3B4B}" dt="2023-05-24T12:50:18.897" v="59" actId="478"/>
          <ac:spMkLst>
            <pc:docMk/>
            <pc:sldMasterMk cId="2431125353" sldId="2147483748"/>
            <ac:spMk id="2" creationId="{002DDA7E-8449-42D1-93BD-4E96C1BFC18D}"/>
          </ac:spMkLst>
        </pc:spChg>
        <pc:spChg chg="add del">
          <ac:chgData name="Jacob Alexander" userId="be237302-88b9-4021-9f06-7e83470048d7" providerId="ADAL" clId="{20D28AE7-84DC-44F4-A4F5-4EF251FB3B4B}" dt="2023-05-24T12:50:15.607" v="58" actId="478"/>
          <ac:spMkLst>
            <pc:docMk/>
            <pc:sldMasterMk cId="2431125353" sldId="2147483748"/>
            <ac:spMk id="3" creationId="{1172EB64-DBC0-4012-830E-9166670D17C5}"/>
          </ac:spMkLst>
        </pc:spChg>
        <pc:spChg chg="mod">
          <ac:chgData name="Jacob Alexander" userId="be237302-88b9-4021-9f06-7e83470048d7" providerId="ADAL" clId="{20D28AE7-84DC-44F4-A4F5-4EF251FB3B4B}" dt="2023-05-24T12:44:35.011" v="10" actId="207"/>
          <ac:spMkLst>
            <pc:docMk/>
            <pc:sldMasterMk cId="2431125353" sldId="2147483748"/>
            <ac:spMk id="17" creationId="{4840DB97-7765-87AD-1D92-2B92CD8CDCA4}"/>
          </ac:spMkLst>
        </pc:spChg>
        <pc:spChg chg="mod">
          <ac:chgData name="Jacob Alexander" userId="be237302-88b9-4021-9f06-7e83470048d7" providerId="ADAL" clId="{20D28AE7-84DC-44F4-A4F5-4EF251FB3B4B}" dt="2023-05-24T12:44:41.335" v="11" actId="207"/>
          <ac:spMkLst>
            <pc:docMk/>
            <pc:sldMasterMk cId="2431125353" sldId="2147483748"/>
            <ac:spMk id="19" creationId="{7A5EF2B1-A7C3-2473-9DA4-5B2CD4168C59}"/>
          </ac:spMkLst>
        </pc:spChg>
        <pc:spChg chg="add del mod">
          <ac:chgData name="Jacob Alexander" userId="be237302-88b9-4021-9f06-7e83470048d7" providerId="ADAL" clId="{20D28AE7-84DC-44F4-A4F5-4EF251FB3B4B}" dt="2023-05-24T12:50:02.456" v="55" actId="478"/>
          <ac:spMkLst>
            <pc:docMk/>
            <pc:sldMasterMk cId="2431125353" sldId="2147483748"/>
            <ac:spMk id="23" creationId="{0890BFDC-6349-786F-E957-30D38B770CFC}"/>
          </ac:spMkLst>
        </pc:spChg>
        <pc:picChg chg="add mod modCrop">
          <ac:chgData name="Jacob Alexander" userId="be237302-88b9-4021-9f06-7e83470048d7" providerId="ADAL" clId="{20D28AE7-84DC-44F4-A4F5-4EF251FB3B4B}" dt="2023-05-24T12:45:55.226" v="24" actId="1076"/>
          <ac:picMkLst>
            <pc:docMk/>
            <pc:sldMasterMk cId="2431125353" sldId="2147483748"/>
            <ac:picMk id="4" creationId="{F881803D-25E1-89E8-E826-3023D2516177}"/>
          </ac:picMkLst>
        </pc:picChg>
        <pc:picChg chg="del">
          <ac:chgData name="Jacob Alexander" userId="be237302-88b9-4021-9f06-7e83470048d7" providerId="ADAL" clId="{20D28AE7-84DC-44F4-A4F5-4EF251FB3B4B}" dt="2023-05-24T12:44:53.460" v="13" actId="478"/>
          <ac:picMkLst>
            <pc:docMk/>
            <pc:sldMasterMk cId="2431125353" sldId="2147483748"/>
            <ac:picMk id="18" creationId="{E439B59C-5106-90DB-13CC-C6F96569360C}"/>
          </ac:picMkLst>
        </pc:picChg>
        <pc:picChg chg="add del mod">
          <ac:chgData name="Jacob Alexander" userId="be237302-88b9-4021-9f06-7e83470048d7" providerId="ADAL" clId="{20D28AE7-84DC-44F4-A4F5-4EF251FB3B4B}" dt="2023-05-24T12:58:39.282" v="193" actId="170"/>
          <ac:picMkLst>
            <pc:docMk/>
            <pc:sldMasterMk cId="2431125353" sldId="2147483748"/>
            <ac:picMk id="4098" creationId="{327EB550-2656-32E1-48C8-028C65D4EB2F}"/>
          </ac:picMkLst>
        </pc:picChg>
        <pc:sldLayoutChg chg="addSp delSp modSp mod">
          <pc:chgData name="Jacob Alexander" userId="be237302-88b9-4021-9f06-7e83470048d7" providerId="ADAL" clId="{20D28AE7-84DC-44F4-A4F5-4EF251FB3B4B}" dt="2023-05-24T12:59:07.364" v="195" actId="478"/>
          <pc:sldLayoutMkLst>
            <pc:docMk/>
            <pc:sldMasterMk cId="2431125353" sldId="2147483748"/>
            <pc:sldLayoutMk cId="1507388802" sldId="2147483744"/>
          </pc:sldLayoutMkLst>
          <pc:spChg chg="add del">
            <ac:chgData name="Jacob Alexander" userId="be237302-88b9-4021-9f06-7e83470048d7" providerId="ADAL" clId="{20D28AE7-84DC-44F4-A4F5-4EF251FB3B4B}" dt="2023-05-24T12:43:38.745" v="1"/>
            <ac:spMkLst>
              <pc:docMk/>
              <pc:sldMasterMk cId="2431125353" sldId="2147483748"/>
              <pc:sldLayoutMk cId="1507388802" sldId="2147483744"/>
              <ac:spMk id="4" creationId="{C0840F42-476C-AC3A-812A-DA3ADFE9FFD9}"/>
            </ac:spMkLst>
          </pc:spChg>
          <pc:grpChg chg="del">
            <ac:chgData name="Jacob Alexander" userId="be237302-88b9-4021-9f06-7e83470048d7" providerId="ADAL" clId="{20D28AE7-84DC-44F4-A4F5-4EF251FB3B4B}" dt="2023-05-24T12:57:15.708" v="187" actId="478"/>
            <ac:grpSpMkLst>
              <pc:docMk/>
              <pc:sldMasterMk cId="2431125353" sldId="2147483748"/>
              <pc:sldLayoutMk cId="1507388802" sldId="2147483744"/>
              <ac:grpSpMk id="8" creationId="{9494E066-0146-46E9-BAF1-C33240ABA294}"/>
            </ac:grpSpMkLst>
          </pc:grpChg>
          <pc:picChg chg="add del mod">
            <ac:chgData name="Jacob Alexander" userId="be237302-88b9-4021-9f06-7e83470048d7" providerId="ADAL" clId="{20D28AE7-84DC-44F4-A4F5-4EF251FB3B4B}" dt="2023-05-24T12:44:19.277" v="8" actId="21"/>
            <ac:picMkLst>
              <pc:docMk/>
              <pc:sldMasterMk cId="2431125353" sldId="2147483748"/>
              <pc:sldLayoutMk cId="1507388802" sldId="2147483744"/>
              <ac:picMk id="6" creationId="{402BF4C6-9CAC-7D52-B850-F28167990BD4}"/>
            </ac:picMkLst>
          </pc:picChg>
          <pc:cxnChg chg="del">
            <ac:chgData name="Jacob Alexander" userId="be237302-88b9-4021-9f06-7e83470048d7" providerId="ADAL" clId="{20D28AE7-84DC-44F4-A4F5-4EF251FB3B4B}" dt="2023-05-24T12:59:07.364" v="195" actId="478"/>
            <ac:cxnSpMkLst>
              <pc:docMk/>
              <pc:sldMasterMk cId="2431125353" sldId="2147483748"/>
              <pc:sldLayoutMk cId="1507388802" sldId="2147483744"/>
              <ac:cxnSpMk id="7" creationId="{AE0C0B2A-3FD1-4235-A16E-0ED1E028A93E}"/>
            </ac:cxnSpMkLst>
          </pc:cxnChg>
        </pc:sldLayoutChg>
      </pc:sldMasterChg>
      <pc:sldMasterChg chg="addSp delSp modSp mod">
        <pc:chgData name="Jacob Alexander" userId="be237302-88b9-4021-9f06-7e83470048d7" providerId="ADAL" clId="{20D28AE7-84DC-44F4-A4F5-4EF251FB3B4B}" dt="2023-05-24T12:46:49.740" v="29"/>
        <pc:sldMasterMkLst>
          <pc:docMk/>
          <pc:sldMasterMk cId="778323015" sldId="2147483749"/>
        </pc:sldMasterMkLst>
        <pc:spChg chg="mod">
          <ac:chgData name="Jacob Alexander" userId="be237302-88b9-4021-9f06-7e83470048d7" providerId="ADAL" clId="{20D28AE7-84DC-44F4-A4F5-4EF251FB3B4B}" dt="2023-05-24T12:46:33.419" v="26" actId="207"/>
          <ac:spMkLst>
            <pc:docMk/>
            <pc:sldMasterMk cId="778323015" sldId="2147483749"/>
            <ac:spMk id="7" creationId="{E6E79B48-16F7-12F8-72B6-9A72420BDB03}"/>
          </ac:spMkLst>
        </pc:spChg>
        <pc:spChg chg="mod">
          <ac:chgData name="Jacob Alexander" userId="be237302-88b9-4021-9f06-7e83470048d7" providerId="ADAL" clId="{20D28AE7-84DC-44F4-A4F5-4EF251FB3B4B}" dt="2023-05-24T12:46:37.082" v="27" actId="207"/>
          <ac:spMkLst>
            <pc:docMk/>
            <pc:sldMasterMk cId="778323015" sldId="2147483749"/>
            <ac:spMk id="9" creationId="{56751525-B817-674C-9795-5B0BAB1F8813}"/>
          </ac:spMkLst>
        </pc:spChg>
        <pc:picChg chg="add mod">
          <ac:chgData name="Jacob Alexander" userId="be237302-88b9-4021-9f06-7e83470048d7" providerId="ADAL" clId="{20D28AE7-84DC-44F4-A4F5-4EF251FB3B4B}" dt="2023-05-24T12:46:49.740" v="29"/>
          <ac:picMkLst>
            <pc:docMk/>
            <pc:sldMasterMk cId="778323015" sldId="2147483749"/>
            <ac:picMk id="4" creationId="{7AD5D262-CCD6-EF62-C1C2-6AA3D5ABEE8D}"/>
          </ac:picMkLst>
        </pc:picChg>
        <pc:picChg chg="del">
          <ac:chgData name="Jacob Alexander" userId="be237302-88b9-4021-9f06-7e83470048d7" providerId="ADAL" clId="{20D28AE7-84DC-44F4-A4F5-4EF251FB3B4B}" dt="2023-05-24T12:46:39.925" v="28" actId="478"/>
          <ac:picMkLst>
            <pc:docMk/>
            <pc:sldMasterMk cId="778323015" sldId="2147483749"/>
            <ac:picMk id="8" creationId="{CC3A8B3F-BFA2-0C95-FAF6-549643739212}"/>
          </ac:picMkLst>
        </pc:picChg>
      </pc:sldMasterChg>
    </pc:docChg>
  </pc:docChgLst>
  <pc:docChgLst>
    <pc:chgData name="Iphigenia Keramitsoglou" userId="c9ae6fa6cf84ff48" providerId="LiveId" clId="{A1930E1E-6A9C-4BC0-A455-8DE1A137D320}"/>
    <pc:docChg chg="modSld modShowInfo">
      <pc:chgData name="Iphigenia Keramitsoglou" userId="c9ae6fa6cf84ff48" providerId="LiveId" clId="{A1930E1E-6A9C-4BC0-A455-8DE1A137D320}" dt="2023-09-29T13:01:55.402" v="82" actId="2744"/>
      <pc:docMkLst>
        <pc:docMk/>
      </pc:docMkLst>
      <pc:sldChg chg="modTransition">
        <pc:chgData name="Iphigenia Keramitsoglou" userId="c9ae6fa6cf84ff48" providerId="LiveId" clId="{A1930E1E-6A9C-4BC0-A455-8DE1A137D320}" dt="2023-09-29T12:57:49.974" v="10"/>
        <pc:sldMkLst>
          <pc:docMk/>
          <pc:sldMk cId="1780401177" sldId="256"/>
        </pc:sldMkLst>
      </pc:sldChg>
      <pc:sldChg chg="modTransition">
        <pc:chgData name="Iphigenia Keramitsoglou" userId="c9ae6fa6cf84ff48" providerId="LiveId" clId="{A1930E1E-6A9C-4BC0-A455-8DE1A137D320}" dt="2023-09-29T12:58:07.608" v="28"/>
        <pc:sldMkLst>
          <pc:docMk/>
          <pc:sldMk cId="1102281745" sldId="259"/>
        </pc:sldMkLst>
      </pc:sldChg>
      <pc:sldChg chg="modTransition">
        <pc:chgData name="Iphigenia Keramitsoglou" userId="c9ae6fa6cf84ff48" providerId="LiveId" clId="{A1930E1E-6A9C-4BC0-A455-8DE1A137D320}" dt="2023-09-29T12:58:57.416" v="39"/>
        <pc:sldMkLst>
          <pc:docMk/>
          <pc:sldMk cId="2265800953" sldId="260"/>
        </pc:sldMkLst>
      </pc:sldChg>
      <pc:sldChg chg="modTransition">
        <pc:chgData name="Iphigenia Keramitsoglou" userId="c9ae6fa6cf84ff48" providerId="LiveId" clId="{A1930E1E-6A9C-4BC0-A455-8DE1A137D320}" dt="2023-09-29T12:59:24.102" v="76"/>
        <pc:sldMkLst>
          <pc:docMk/>
          <pc:sldMk cId="3293969126" sldId="261"/>
        </pc:sldMkLst>
      </pc:sldChg>
      <pc:sldChg chg="modTransition">
        <pc:chgData name="Iphigenia Keramitsoglou" userId="c9ae6fa6cf84ff48" providerId="LiveId" clId="{A1930E1E-6A9C-4BC0-A455-8DE1A137D320}" dt="2023-09-29T12:59:09.508" v="54"/>
        <pc:sldMkLst>
          <pc:docMk/>
          <pc:sldMk cId="3513931208" sldId="262"/>
        </pc:sldMkLst>
      </pc:sldChg>
      <pc:sldChg chg="modTransition">
        <pc:chgData name="Iphigenia Keramitsoglou" userId="c9ae6fa6cf84ff48" providerId="LiveId" clId="{A1930E1E-6A9C-4BC0-A455-8DE1A137D320}" dt="2023-09-29T12:59:16.897" v="65"/>
        <pc:sldMkLst>
          <pc:docMk/>
          <pc:sldMk cId="257968532" sldId="263"/>
        </pc:sldMkLst>
      </pc:sldChg>
      <pc:sldChg chg="modTransition">
        <pc:chgData name="Iphigenia Keramitsoglou" userId="c9ae6fa6cf84ff48" providerId="LiveId" clId="{A1930E1E-6A9C-4BC0-A455-8DE1A137D320}" dt="2023-09-29T12:59:29.670" v="81"/>
        <pc:sldMkLst>
          <pc:docMk/>
          <pc:sldMk cId="35666384" sldId="26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0FF3EB-B567-47E9-8E9B-7ED725F99E7D}" type="datetimeFigureOut">
              <a:rPr lang="el-GR" smtClean="0"/>
              <a:t>3/10/2023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AC8E79-8AFE-42AD-B905-D604947B235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46643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AC8E79-8AFE-42AD-B905-D604947B2350}" type="slidenum">
              <a:rPr lang="el-GR" smtClean="0"/>
              <a:t>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74254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svg"/><Relationship Id="rId18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svg"/><Relationship Id="rId20" Type="http://schemas.openxmlformats.org/officeDocument/2006/relationships/image" Target="../media/image5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svg"/><Relationship Id="rId11" Type="http://schemas.openxmlformats.org/officeDocument/2006/relationships/image" Target="../media/image15.sv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4.jpe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svg"/><Relationship Id="rId18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svg"/><Relationship Id="rId20" Type="http://schemas.openxmlformats.org/officeDocument/2006/relationships/image" Target="../media/image5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svg"/><Relationship Id="rId11" Type="http://schemas.openxmlformats.org/officeDocument/2006/relationships/image" Target="../media/image15.sv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4.jpe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svg"/><Relationship Id="rId18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svg"/><Relationship Id="rId20" Type="http://schemas.openxmlformats.org/officeDocument/2006/relationships/image" Target="../media/image5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svg"/><Relationship Id="rId11" Type="http://schemas.openxmlformats.org/officeDocument/2006/relationships/image" Target="../media/image15.sv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4.jpe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svg"/><Relationship Id="rId18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svg"/><Relationship Id="rId20" Type="http://schemas.openxmlformats.org/officeDocument/2006/relationships/image" Target="../media/image5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svg"/><Relationship Id="rId11" Type="http://schemas.openxmlformats.org/officeDocument/2006/relationships/image" Target="../media/image15.sv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4.jpe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svg"/><Relationship Id="rId18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svg"/><Relationship Id="rId20" Type="http://schemas.openxmlformats.org/officeDocument/2006/relationships/image" Target="../media/image5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svg"/><Relationship Id="rId11" Type="http://schemas.openxmlformats.org/officeDocument/2006/relationships/image" Target="../media/image15.sv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4.jpe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A1826-1B3E-4E2E-8D6C-93BCEAA3D6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07200" y="1096965"/>
            <a:ext cx="7977600" cy="2085696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B5F0CE-1714-4650-9690-5676C06349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16000" y="3945771"/>
            <a:ext cx="5760000" cy="18327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2400" i="0" spc="5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3888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FB6D0-92CA-4910-AE77-E238F4C89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953829"/>
            <a:ext cx="10213200" cy="69249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913172-A138-4DD4-A5B1-58BA625078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989400" y="1887399"/>
            <a:ext cx="10213200" cy="404019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897B9-E4AD-469B-A60D-9A1A4BD198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97081" y="5909372"/>
            <a:ext cx="1760150" cy="461665"/>
          </a:xfrm>
          <a:prstGeom prst="rect">
            <a:avLst/>
          </a:prstGeom>
        </p:spPr>
        <p:txBody>
          <a:bodyPr/>
          <a:lstStyle/>
          <a:p>
            <a:fld id="{4EC743F4-8769-40B4-85DF-6CB8DE9F66AA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C5E1B0-48D6-4F99-9955-39958BA96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54312" y="6357600"/>
            <a:ext cx="6683376" cy="460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9F49DA-55D4-4E36-AEB9-A0E99E31A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82800" y="6357600"/>
            <a:ext cx="1760150" cy="460800"/>
          </a:xfrm>
          <a:prstGeom prst="rect">
            <a:avLst/>
          </a:prstGeom>
        </p:spPr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342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EBC7C-C5C1-4A79-A195-B35701C289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D34A74-3328-469B-ABCA-96F2FE3687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AE19AB-5637-455E-89C3-B41702C202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97081" y="5909372"/>
            <a:ext cx="1760150" cy="461665"/>
          </a:xfrm>
          <a:prstGeom prst="rect">
            <a:avLst/>
          </a:prstGeom>
        </p:spPr>
        <p:txBody>
          <a:bodyPr/>
          <a:lstStyle/>
          <a:p>
            <a:fld id="{4EC743F4-8769-40B4-85DF-6CB8DE9F66AA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64F2A3-EBEE-4F42-BAC2-A482F00E6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54312" y="6357600"/>
            <a:ext cx="6683376" cy="460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E1C27-1A43-4B0B-88D0-0C5FE1DBE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82800" y="6357600"/>
            <a:ext cx="1760150" cy="460800"/>
          </a:xfrm>
          <a:prstGeom prst="rect">
            <a:avLst/>
          </a:prstGeom>
        </p:spPr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2189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3508C-000B-A12D-8152-652538B1FF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7C0875-1B93-343C-B826-E28A04D314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D3C44D-3067-F554-3378-3A3C1FDB20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06975"/>
            <a:ext cx="2743200" cy="365125"/>
          </a:xfrm>
          <a:prstGeom prst="rect">
            <a:avLst/>
          </a:prstGeom>
        </p:spPr>
        <p:txBody>
          <a:bodyPr/>
          <a:lstStyle/>
          <a:p>
            <a:fld id="{B66CCD52-1DD1-4F86-B25F-D5CB27F0EBAD}" type="datetimeFigureOut">
              <a:rPr lang="el-GR" smtClean="0"/>
              <a:t>3/10/2023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3C19FA-0618-939D-8BF9-C67291BDA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742DC8-5B6F-C836-C248-4C3551342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66DC94F-B4C6-46A2-850E-BE6A3179E7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54134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04363-405C-90AC-32FB-CBE182742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D39413-1938-619A-29A8-7A7249F165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3D09DA-7649-0B42-B3B7-ECBE60CFC5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6CCD52-1DD1-4F86-B25F-D5CB27F0EBAD}" type="datetimeFigureOut">
              <a:rPr lang="el-GR" smtClean="0"/>
              <a:t>3/10/2023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6A2C57-3F2A-4C09-7ADA-4B9D650F1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2B1F1B-AA13-620F-8AA8-7A988620D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66DC94F-B4C6-46A2-850E-BE6A3179E7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687944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99108-0BCC-FDBF-F940-230FF6902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251156-96D6-35BA-256D-0C2CE69190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A33788-12AA-56A3-ED90-CC4ADC8923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6CCD52-1DD1-4F86-B25F-D5CB27F0EBAD}" type="datetimeFigureOut">
              <a:rPr lang="el-GR" smtClean="0"/>
              <a:t>3/10/2023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80E028-4986-2DB1-0645-2185B6FDB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16379E-D122-BD6B-EF1E-615EB0270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66DC94F-B4C6-46A2-850E-BE6A3179E7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281770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56F84-8050-4CCC-F8E4-FB649623E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7BD2D6-A129-0E4A-6FD3-9AFB02534A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C85057-CB8A-E499-E78F-67ABD14981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64DAA8-666E-2074-97EA-F8BFF83CBA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6CCD52-1DD1-4F86-B25F-D5CB27F0EBAD}" type="datetimeFigureOut">
              <a:rPr lang="el-GR" smtClean="0"/>
              <a:t>3/10/2023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EB958A-9D53-7A88-8604-386211406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6B622F-7BBF-BCD3-C4CC-9249F1C69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66DC94F-B4C6-46A2-850E-BE6A3179E7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579053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15534-CD9E-539D-9370-D4421B683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4C25CA-2E04-9A95-DCFF-AB860417E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CE112E-CA87-7C26-5464-741EB0FB5A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FDBF1D-1D39-C244-0AE3-509F802FDB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CDEED3-0506-0A00-53E6-F1F3843279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A48207-603C-F284-7209-D39C0E56B1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6CCD52-1DD1-4F86-B25F-D5CB27F0EBAD}" type="datetimeFigureOut">
              <a:rPr lang="el-GR" smtClean="0"/>
              <a:t>3/10/2023</a:t>
            </a:fld>
            <a:endParaRPr lang="el-G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DA81D7-35D9-E579-373D-2CEE990F2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F453DF-6F96-058D-2903-D32BA89E6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66DC94F-B4C6-46A2-850E-BE6A3179E7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488494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B9E5A-DF0A-3C07-772E-EBD5727D5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DA49B-7D98-5277-F9A1-DFDD1DFEA4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6CCD52-1DD1-4F86-B25F-D5CB27F0EBAD}" type="datetimeFigureOut">
              <a:rPr lang="el-GR" smtClean="0"/>
              <a:t>3/10/2023</a:t>
            </a:fld>
            <a:endParaRPr lang="el-G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F05CB0-782A-892C-D281-168670F76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67930C-00A1-BD5F-F70A-D9A325EF9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66DC94F-B4C6-46A2-850E-BE6A3179E7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033758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FCF9DB-D24C-8E5A-8CF9-ACD3B873AD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6CCD52-1DD1-4F86-B25F-D5CB27F0EBAD}" type="datetimeFigureOut">
              <a:rPr lang="el-GR" smtClean="0"/>
              <a:t>3/10/2023</a:t>
            </a:fld>
            <a:endParaRPr lang="el-G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231844-6486-FC4C-6BE1-562D692A5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2CEB89-96D8-1A6D-A927-814393CF7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66DC94F-B4C6-46A2-850E-BE6A3179E7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720359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50B19-AF9F-850F-1A6A-90F4FFDEB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72D981-18E3-C340-D612-92380608FC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42CF7F-C83D-A135-F7ED-2010ADF851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2061CE-8BCE-D5AC-B8A2-2BC3270E6C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6CCD52-1DD1-4F86-B25F-D5CB27F0EBAD}" type="datetimeFigureOut">
              <a:rPr lang="el-GR" smtClean="0"/>
              <a:t>3/10/2023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1D9AB7-6701-C25B-461D-2460F0F17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8E48C4-0565-D187-B35E-76E18AA0D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66DC94F-B4C6-46A2-850E-BE6A3179E7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7003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32E59-6597-437B-B2F8-E2DD1F86A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953829"/>
            <a:ext cx="10213200" cy="69249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3BC1D-912E-4012-84AC-A509C9EF4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9400" y="1887399"/>
            <a:ext cx="10213200" cy="40401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7110C-4AA3-4101-B3BD-140B90AF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97081" y="5909372"/>
            <a:ext cx="1760150" cy="461665"/>
          </a:xfrm>
          <a:prstGeom prst="rect">
            <a:avLst/>
          </a:prstGeom>
        </p:spPr>
        <p:txBody>
          <a:bodyPr/>
          <a:lstStyle/>
          <a:p>
            <a:fld id="{4EC743F4-8769-40B4-85DF-6CB8DE9F66AA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50F189-4D8E-4DE6-8295-CF92FA8BF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54312" y="6357600"/>
            <a:ext cx="6683376" cy="460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5F33EC-1ACF-4D46-AEA5-A20802210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82800" y="6357600"/>
            <a:ext cx="1760150" cy="460800"/>
          </a:xfrm>
          <a:prstGeom prst="rect">
            <a:avLst/>
          </a:prstGeom>
        </p:spPr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0389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532D7-C308-8DDA-C89F-21EDB4364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FE828C-656A-07B2-14DF-75DD86C5CB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96D61A-EDDF-D256-DBF3-00CB70E64B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FEE934-EA65-9C36-E507-9577AC6183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6CCD52-1DD1-4F86-B25F-D5CB27F0EBAD}" type="datetimeFigureOut">
              <a:rPr lang="el-GR" smtClean="0"/>
              <a:t>3/10/2023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873832-2802-61E7-B9E6-DB532D30A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53866D-0D50-D1D0-ABAF-9A98A4143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66DC94F-B4C6-46A2-850E-BE6A3179E7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39828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F6E71-A242-0FA1-5747-A1A1A4ED4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8AE481-9435-B34B-FC74-2D8E8E18D4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85A09F-76BE-D148-0728-4166A99AA7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6CCD52-1DD1-4F86-B25F-D5CB27F0EBAD}" type="datetimeFigureOut">
              <a:rPr lang="el-GR" smtClean="0"/>
              <a:t>3/10/2023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0508DD-55FD-A2B3-1BA6-2D31B7A54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C0A74-5C5D-74B0-69F1-92545E1AA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66DC94F-B4C6-46A2-850E-BE6A3179E7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001897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A18885-4097-50E2-5B9D-190D1A94DB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822405-8333-5F1C-D1A7-57A76F1855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4C0AAF-AD06-37F0-D4A0-8DF79DD925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66CCD52-1DD1-4F86-B25F-D5CB27F0EBAD}" type="datetimeFigureOut">
              <a:rPr lang="el-GR" smtClean="0"/>
              <a:t>3/10/2023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071AF3-FF49-6E56-A21C-6CA3B1CD1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5561F8-4346-C017-7BE0-2C9732B26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66DC94F-B4C6-46A2-850E-BE6A3179E717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87860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977D5267-F357-1B44-9ED7-6378533E0E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0885" y="804687"/>
            <a:ext cx="3341613" cy="1771055"/>
          </a:xfrm>
          <a:prstGeom prst="rect">
            <a:avLst/>
          </a:prstGeom>
        </p:spPr>
      </p:pic>
      <p:sp>
        <p:nvSpPr>
          <p:cNvPr id="5" name="Rechteck 5">
            <a:extLst>
              <a:ext uri="{FF2B5EF4-FFF2-40B4-BE49-F238E27FC236}">
                <a16:creationId xmlns:a16="http://schemas.microsoft.com/office/drawing/2014/main" id="{B0286CD2-0753-664B-AD04-219F2319C44F}"/>
              </a:ext>
            </a:extLst>
          </p:cNvPr>
          <p:cNvSpPr/>
          <p:nvPr userDrawn="1"/>
        </p:nvSpPr>
        <p:spPr>
          <a:xfrm>
            <a:off x="-28575" y="0"/>
            <a:ext cx="12220575" cy="6887285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0 w 12192000"/>
              <a:gd name="connsiteY4" fmla="*/ 0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129 w 12192129"/>
              <a:gd name="connsiteY0" fmla="*/ 1151467 h 3429000"/>
              <a:gd name="connsiteX1" fmla="*/ 12192129 w 12192129"/>
              <a:gd name="connsiteY1" fmla="*/ 0 h 3429000"/>
              <a:gd name="connsiteX2" fmla="*/ 12192129 w 12192129"/>
              <a:gd name="connsiteY2" fmla="*/ 3429000 h 3429000"/>
              <a:gd name="connsiteX3" fmla="*/ 129 w 12192129"/>
              <a:gd name="connsiteY3" fmla="*/ 3429000 h 3429000"/>
              <a:gd name="connsiteX4" fmla="*/ 129 w 12192129"/>
              <a:gd name="connsiteY4" fmla="*/ 1151467 h 3429000"/>
              <a:gd name="connsiteX0" fmla="*/ 0 w 12192000"/>
              <a:gd name="connsiteY0" fmla="*/ 1235238 h 3512771"/>
              <a:gd name="connsiteX1" fmla="*/ 1952979 w 12192000"/>
              <a:gd name="connsiteY1" fmla="*/ 1068727 h 3512771"/>
              <a:gd name="connsiteX2" fmla="*/ 12192000 w 12192000"/>
              <a:gd name="connsiteY2" fmla="*/ 83771 h 3512771"/>
              <a:gd name="connsiteX3" fmla="*/ 12192000 w 12192000"/>
              <a:gd name="connsiteY3" fmla="*/ 3512771 h 3512771"/>
              <a:gd name="connsiteX4" fmla="*/ 0 w 12192000"/>
              <a:gd name="connsiteY4" fmla="*/ 3512771 h 3512771"/>
              <a:gd name="connsiteX5" fmla="*/ 0 w 12192000"/>
              <a:gd name="connsiteY5" fmla="*/ 1235238 h 3512771"/>
              <a:gd name="connsiteX0" fmla="*/ 3402 w 12195402"/>
              <a:gd name="connsiteY0" fmla="*/ 1235238 h 3512771"/>
              <a:gd name="connsiteX1" fmla="*/ 1956381 w 12195402"/>
              <a:gd name="connsiteY1" fmla="*/ 1068727 h 3512771"/>
              <a:gd name="connsiteX2" fmla="*/ 12195402 w 12195402"/>
              <a:gd name="connsiteY2" fmla="*/ 83771 h 3512771"/>
              <a:gd name="connsiteX3" fmla="*/ 12195402 w 12195402"/>
              <a:gd name="connsiteY3" fmla="*/ 3512771 h 3512771"/>
              <a:gd name="connsiteX4" fmla="*/ 3402 w 12195402"/>
              <a:gd name="connsiteY4" fmla="*/ 3512771 h 3512771"/>
              <a:gd name="connsiteX5" fmla="*/ 3402 w 12195402"/>
              <a:gd name="connsiteY5" fmla="*/ 1235238 h 3512771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12195402 w 12195402"/>
              <a:gd name="connsiteY2" fmla="*/ 0 h 3429000"/>
              <a:gd name="connsiteX3" fmla="*/ 12195402 w 12195402"/>
              <a:gd name="connsiteY3" fmla="*/ 3429000 h 3429000"/>
              <a:gd name="connsiteX4" fmla="*/ 3402 w 12195402"/>
              <a:gd name="connsiteY4" fmla="*/ 3429000 h 3429000"/>
              <a:gd name="connsiteX5" fmla="*/ 3402 w 12195402"/>
              <a:gd name="connsiteY5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7995935 w 12195402"/>
              <a:gd name="connsiteY2" fmla="*/ 420511 h 3429000"/>
              <a:gd name="connsiteX3" fmla="*/ 12195402 w 12195402"/>
              <a:gd name="connsiteY3" fmla="*/ 0 h 3429000"/>
              <a:gd name="connsiteX4" fmla="*/ 12195402 w 12195402"/>
              <a:gd name="connsiteY4" fmla="*/ 3429000 h 3429000"/>
              <a:gd name="connsiteX5" fmla="*/ 3402 w 12195402"/>
              <a:gd name="connsiteY5" fmla="*/ 3429000 h 3429000"/>
              <a:gd name="connsiteX6" fmla="*/ 3402 w 12195402"/>
              <a:gd name="connsiteY6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7995935 w 12195402"/>
              <a:gd name="connsiteY2" fmla="*/ 420511 h 3429000"/>
              <a:gd name="connsiteX3" fmla="*/ 10377891 w 12195402"/>
              <a:gd name="connsiteY3" fmla="*/ 194733 h 3429000"/>
              <a:gd name="connsiteX4" fmla="*/ 12195402 w 12195402"/>
              <a:gd name="connsiteY4" fmla="*/ 0 h 3429000"/>
              <a:gd name="connsiteX5" fmla="*/ 12195402 w 12195402"/>
              <a:gd name="connsiteY5" fmla="*/ 3429000 h 3429000"/>
              <a:gd name="connsiteX6" fmla="*/ 3402 w 12195402"/>
              <a:gd name="connsiteY6" fmla="*/ 3429000 h 3429000"/>
              <a:gd name="connsiteX7" fmla="*/ 3402 w 12195402"/>
              <a:gd name="connsiteY7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10869 w 12195402"/>
              <a:gd name="connsiteY2" fmla="*/ 736600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10869 w 12195402"/>
              <a:gd name="connsiteY2" fmla="*/ 736600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33446 w 12195402"/>
              <a:gd name="connsiteY2" fmla="*/ 341489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340556 h 3618089"/>
              <a:gd name="connsiteX1" fmla="*/ 1956381 w 12195402"/>
              <a:gd name="connsiteY1" fmla="*/ 1174045 h 3618089"/>
              <a:gd name="connsiteX2" fmla="*/ 4733446 w 12195402"/>
              <a:gd name="connsiteY2" fmla="*/ 530578 h 3618089"/>
              <a:gd name="connsiteX3" fmla="*/ 7837891 w 12195402"/>
              <a:gd name="connsiteY3" fmla="*/ 0 h 3618089"/>
              <a:gd name="connsiteX4" fmla="*/ 10377891 w 12195402"/>
              <a:gd name="connsiteY4" fmla="*/ 383822 h 3618089"/>
              <a:gd name="connsiteX5" fmla="*/ 12195402 w 12195402"/>
              <a:gd name="connsiteY5" fmla="*/ 189089 h 3618089"/>
              <a:gd name="connsiteX6" fmla="*/ 12195402 w 12195402"/>
              <a:gd name="connsiteY6" fmla="*/ 3618089 h 3618089"/>
              <a:gd name="connsiteX7" fmla="*/ 3402 w 12195402"/>
              <a:gd name="connsiteY7" fmla="*/ 3618089 h 3618089"/>
              <a:gd name="connsiteX8" fmla="*/ 3402 w 12195402"/>
              <a:gd name="connsiteY8" fmla="*/ 1340556 h 3618089"/>
              <a:gd name="connsiteX0" fmla="*/ 3402 w 12195402"/>
              <a:gd name="connsiteY0" fmla="*/ 2514601 h 4792134"/>
              <a:gd name="connsiteX1" fmla="*/ 1956381 w 12195402"/>
              <a:gd name="connsiteY1" fmla="*/ 2348090 h 4792134"/>
              <a:gd name="connsiteX2" fmla="*/ 4733446 w 12195402"/>
              <a:gd name="connsiteY2" fmla="*/ 1704623 h 4792134"/>
              <a:gd name="connsiteX3" fmla="*/ 7837891 w 12195402"/>
              <a:gd name="connsiteY3" fmla="*/ 1174045 h 4792134"/>
              <a:gd name="connsiteX4" fmla="*/ 10061802 w 12195402"/>
              <a:gd name="connsiteY4" fmla="*/ 0 h 4792134"/>
              <a:gd name="connsiteX5" fmla="*/ 12195402 w 12195402"/>
              <a:gd name="connsiteY5" fmla="*/ 1363134 h 4792134"/>
              <a:gd name="connsiteX6" fmla="*/ 12195402 w 12195402"/>
              <a:gd name="connsiteY6" fmla="*/ 4792134 h 4792134"/>
              <a:gd name="connsiteX7" fmla="*/ 3402 w 12195402"/>
              <a:gd name="connsiteY7" fmla="*/ 4792134 h 4792134"/>
              <a:gd name="connsiteX8" fmla="*/ 3402 w 12195402"/>
              <a:gd name="connsiteY8" fmla="*/ 2514601 h 4792134"/>
              <a:gd name="connsiteX0" fmla="*/ 3402 w 12206691"/>
              <a:gd name="connsiteY0" fmla="*/ 3951111 h 6228644"/>
              <a:gd name="connsiteX1" fmla="*/ 1956381 w 12206691"/>
              <a:gd name="connsiteY1" fmla="*/ 3784600 h 6228644"/>
              <a:gd name="connsiteX2" fmla="*/ 4733446 w 12206691"/>
              <a:gd name="connsiteY2" fmla="*/ 3141133 h 6228644"/>
              <a:gd name="connsiteX3" fmla="*/ 7837891 w 12206691"/>
              <a:gd name="connsiteY3" fmla="*/ 2610555 h 6228644"/>
              <a:gd name="connsiteX4" fmla="*/ 10061802 w 12206691"/>
              <a:gd name="connsiteY4" fmla="*/ 1436510 h 6228644"/>
              <a:gd name="connsiteX5" fmla="*/ 12206691 w 12206691"/>
              <a:gd name="connsiteY5" fmla="*/ 0 h 6228644"/>
              <a:gd name="connsiteX6" fmla="*/ 12195402 w 12206691"/>
              <a:gd name="connsiteY6" fmla="*/ 6228644 h 6228644"/>
              <a:gd name="connsiteX7" fmla="*/ 3402 w 12206691"/>
              <a:gd name="connsiteY7" fmla="*/ 6228644 h 6228644"/>
              <a:gd name="connsiteX8" fmla="*/ 3402 w 12206691"/>
              <a:gd name="connsiteY8" fmla="*/ 3951111 h 6228644"/>
              <a:gd name="connsiteX0" fmla="*/ 3402 w 12263136"/>
              <a:gd name="connsiteY0" fmla="*/ 3172178 h 5449711"/>
              <a:gd name="connsiteX1" fmla="*/ 1956381 w 12263136"/>
              <a:gd name="connsiteY1" fmla="*/ 3005667 h 5449711"/>
              <a:gd name="connsiteX2" fmla="*/ 4733446 w 12263136"/>
              <a:gd name="connsiteY2" fmla="*/ 2362200 h 5449711"/>
              <a:gd name="connsiteX3" fmla="*/ 7837891 w 12263136"/>
              <a:gd name="connsiteY3" fmla="*/ 1831622 h 5449711"/>
              <a:gd name="connsiteX4" fmla="*/ 10061802 w 12263136"/>
              <a:gd name="connsiteY4" fmla="*/ 657577 h 5449711"/>
              <a:gd name="connsiteX5" fmla="*/ 12263136 w 12263136"/>
              <a:gd name="connsiteY5" fmla="*/ 0 h 5449711"/>
              <a:gd name="connsiteX6" fmla="*/ 12195402 w 12263136"/>
              <a:gd name="connsiteY6" fmla="*/ 5449711 h 5449711"/>
              <a:gd name="connsiteX7" fmla="*/ 3402 w 12263136"/>
              <a:gd name="connsiteY7" fmla="*/ 5449711 h 5449711"/>
              <a:gd name="connsiteX8" fmla="*/ 3402 w 12263136"/>
              <a:gd name="connsiteY8" fmla="*/ 3172178 h 5449711"/>
              <a:gd name="connsiteX0" fmla="*/ 3402 w 12195402"/>
              <a:gd name="connsiteY0" fmla="*/ 3081867 h 5359400"/>
              <a:gd name="connsiteX1" fmla="*/ 1956381 w 12195402"/>
              <a:gd name="connsiteY1" fmla="*/ 2915356 h 5359400"/>
              <a:gd name="connsiteX2" fmla="*/ 4733446 w 12195402"/>
              <a:gd name="connsiteY2" fmla="*/ 2271889 h 5359400"/>
              <a:gd name="connsiteX3" fmla="*/ 7837891 w 12195402"/>
              <a:gd name="connsiteY3" fmla="*/ 1741311 h 5359400"/>
              <a:gd name="connsiteX4" fmla="*/ 10061802 w 12195402"/>
              <a:gd name="connsiteY4" fmla="*/ 567266 h 5359400"/>
              <a:gd name="connsiteX5" fmla="*/ 12184114 w 12195402"/>
              <a:gd name="connsiteY5" fmla="*/ 0 h 5359400"/>
              <a:gd name="connsiteX6" fmla="*/ 12195402 w 12195402"/>
              <a:gd name="connsiteY6" fmla="*/ 5359400 h 5359400"/>
              <a:gd name="connsiteX7" fmla="*/ 3402 w 12195402"/>
              <a:gd name="connsiteY7" fmla="*/ 5359400 h 5359400"/>
              <a:gd name="connsiteX8" fmla="*/ 3402 w 12195402"/>
              <a:gd name="connsiteY8" fmla="*/ 3081867 h 5359400"/>
              <a:gd name="connsiteX0" fmla="*/ 3402 w 12207192"/>
              <a:gd name="connsiteY0" fmla="*/ 3081867 h 5359400"/>
              <a:gd name="connsiteX1" fmla="*/ 1956381 w 12207192"/>
              <a:gd name="connsiteY1" fmla="*/ 2915356 h 5359400"/>
              <a:gd name="connsiteX2" fmla="*/ 4733446 w 12207192"/>
              <a:gd name="connsiteY2" fmla="*/ 2271889 h 5359400"/>
              <a:gd name="connsiteX3" fmla="*/ 7837891 w 12207192"/>
              <a:gd name="connsiteY3" fmla="*/ 1741311 h 5359400"/>
              <a:gd name="connsiteX4" fmla="*/ 10061802 w 12207192"/>
              <a:gd name="connsiteY4" fmla="*/ 567266 h 5359400"/>
              <a:gd name="connsiteX5" fmla="*/ 12206692 w 12207192"/>
              <a:gd name="connsiteY5" fmla="*/ 0 h 5359400"/>
              <a:gd name="connsiteX6" fmla="*/ 12195402 w 12207192"/>
              <a:gd name="connsiteY6" fmla="*/ 5359400 h 5359400"/>
              <a:gd name="connsiteX7" fmla="*/ 3402 w 12207192"/>
              <a:gd name="connsiteY7" fmla="*/ 5359400 h 5359400"/>
              <a:gd name="connsiteX8" fmla="*/ 3402 w 12207192"/>
              <a:gd name="connsiteY8" fmla="*/ 3081867 h 5359400"/>
              <a:gd name="connsiteX0" fmla="*/ 0 w 12203790"/>
              <a:gd name="connsiteY0" fmla="*/ 3081867 h 5359400"/>
              <a:gd name="connsiteX1" fmla="*/ 1964266 w 12203790"/>
              <a:gd name="connsiteY1" fmla="*/ 3152422 h 5359400"/>
              <a:gd name="connsiteX2" fmla="*/ 1952979 w 12203790"/>
              <a:gd name="connsiteY2" fmla="*/ 2915356 h 5359400"/>
              <a:gd name="connsiteX3" fmla="*/ 4730044 w 12203790"/>
              <a:gd name="connsiteY3" fmla="*/ 2271889 h 5359400"/>
              <a:gd name="connsiteX4" fmla="*/ 7834489 w 12203790"/>
              <a:gd name="connsiteY4" fmla="*/ 1741311 h 5359400"/>
              <a:gd name="connsiteX5" fmla="*/ 10058400 w 12203790"/>
              <a:gd name="connsiteY5" fmla="*/ 567266 h 5359400"/>
              <a:gd name="connsiteX6" fmla="*/ 12203290 w 12203790"/>
              <a:gd name="connsiteY6" fmla="*/ 0 h 5359400"/>
              <a:gd name="connsiteX7" fmla="*/ 12192000 w 12203790"/>
              <a:gd name="connsiteY7" fmla="*/ 5359400 h 5359400"/>
              <a:gd name="connsiteX8" fmla="*/ 0 w 12203790"/>
              <a:gd name="connsiteY8" fmla="*/ 5359400 h 5359400"/>
              <a:gd name="connsiteX9" fmla="*/ 0 w 12203790"/>
              <a:gd name="connsiteY9" fmla="*/ 3081867 h 5359400"/>
              <a:gd name="connsiteX0" fmla="*/ 0 w 12203790"/>
              <a:gd name="connsiteY0" fmla="*/ 3081867 h 5359400"/>
              <a:gd name="connsiteX1" fmla="*/ 869244 w 12203790"/>
              <a:gd name="connsiteY1" fmla="*/ 3208866 h 5359400"/>
              <a:gd name="connsiteX2" fmla="*/ 1952979 w 12203790"/>
              <a:gd name="connsiteY2" fmla="*/ 2915356 h 5359400"/>
              <a:gd name="connsiteX3" fmla="*/ 4730044 w 12203790"/>
              <a:gd name="connsiteY3" fmla="*/ 2271889 h 5359400"/>
              <a:gd name="connsiteX4" fmla="*/ 7834489 w 12203790"/>
              <a:gd name="connsiteY4" fmla="*/ 1741311 h 5359400"/>
              <a:gd name="connsiteX5" fmla="*/ 10058400 w 12203790"/>
              <a:gd name="connsiteY5" fmla="*/ 567266 h 5359400"/>
              <a:gd name="connsiteX6" fmla="*/ 12203290 w 12203790"/>
              <a:gd name="connsiteY6" fmla="*/ 0 h 5359400"/>
              <a:gd name="connsiteX7" fmla="*/ 12192000 w 12203790"/>
              <a:gd name="connsiteY7" fmla="*/ 5359400 h 5359400"/>
              <a:gd name="connsiteX8" fmla="*/ 0 w 12203790"/>
              <a:gd name="connsiteY8" fmla="*/ 5359400 h 5359400"/>
              <a:gd name="connsiteX9" fmla="*/ 0 w 12203790"/>
              <a:gd name="connsiteY9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20712 w 12203790"/>
              <a:gd name="connsiteY1" fmla="*/ 3073401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9653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9653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83196 w 12203790"/>
              <a:gd name="connsiteY1" fmla="*/ 3079853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12225 w 12203790"/>
              <a:gd name="connsiteY1" fmla="*/ 3230059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12225 w 12203790"/>
              <a:gd name="connsiteY1" fmla="*/ 3230059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01955 w 12203790"/>
              <a:gd name="connsiteY4" fmla="*/ 408469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20575"/>
              <a:gd name="connsiteY0" fmla="*/ 3081867 h 5370565"/>
              <a:gd name="connsiteX1" fmla="*/ 2126739 w 12220575"/>
              <a:gd name="connsiteY1" fmla="*/ 3029786 h 5370565"/>
              <a:gd name="connsiteX2" fmla="*/ 4707466 w 12220575"/>
              <a:gd name="connsiteY2" fmla="*/ 2166024 h 5370565"/>
              <a:gd name="connsiteX3" fmla="*/ 7834489 w 12220575"/>
              <a:gd name="connsiteY3" fmla="*/ 1741311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3081867 h 5370565"/>
              <a:gd name="connsiteX0" fmla="*/ 0 w 12220575"/>
              <a:gd name="connsiteY0" fmla="*/ 3081867 h 5382133"/>
              <a:gd name="connsiteX1" fmla="*/ 2126739 w 12220575"/>
              <a:gd name="connsiteY1" fmla="*/ 3029786 h 5382133"/>
              <a:gd name="connsiteX2" fmla="*/ 4707466 w 12220575"/>
              <a:gd name="connsiteY2" fmla="*/ 2166024 h 5382133"/>
              <a:gd name="connsiteX3" fmla="*/ 7834489 w 12220575"/>
              <a:gd name="connsiteY3" fmla="*/ 1741311 h 5382133"/>
              <a:gd name="connsiteX4" fmla="*/ 10001955 w 12220575"/>
              <a:gd name="connsiteY4" fmla="*/ 408469 h 5382133"/>
              <a:gd name="connsiteX5" fmla="*/ 12203290 w 12220575"/>
              <a:gd name="connsiteY5" fmla="*/ 0 h 5382133"/>
              <a:gd name="connsiteX6" fmla="*/ 12220575 w 12220575"/>
              <a:gd name="connsiteY6" fmla="*/ 5370565 h 5382133"/>
              <a:gd name="connsiteX7" fmla="*/ 29028 w 12220575"/>
              <a:gd name="connsiteY7" fmla="*/ 5382133 h 5382133"/>
              <a:gd name="connsiteX8" fmla="*/ 0 w 12220575"/>
              <a:gd name="connsiteY8" fmla="*/ 3081867 h 5382133"/>
              <a:gd name="connsiteX0" fmla="*/ 1 w 12220576"/>
              <a:gd name="connsiteY0" fmla="*/ 3081867 h 5393499"/>
              <a:gd name="connsiteX1" fmla="*/ 2126740 w 12220576"/>
              <a:gd name="connsiteY1" fmla="*/ 3029786 h 5393499"/>
              <a:gd name="connsiteX2" fmla="*/ 4707467 w 12220576"/>
              <a:gd name="connsiteY2" fmla="*/ 2166024 h 5393499"/>
              <a:gd name="connsiteX3" fmla="*/ 7834490 w 12220576"/>
              <a:gd name="connsiteY3" fmla="*/ 1741311 h 5393499"/>
              <a:gd name="connsiteX4" fmla="*/ 10001956 w 12220576"/>
              <a:gd name="connsiteY4" fmla="*/ 408469 h 5393499"/>
              <a:gd name="connsiteX5" fmla="*/ 12203291 w 12220576"/>
              <a:gd name="connsiteY5" fmla="*/ 0 h 5393499"/>
              <a:gd name="connsiteX6" fmla="*/ 12220576 w 12220576"/>
              <a:gd name="connsiteY6" fmla="*/ 5370565 h 5393499"/>
              <a:gd name="connsiteX7" fmla="*/ 0 w 12220576"/>
              <a:gd name="connsiteY7" fmla="*/ 5393499 h 5393499"/>
              <a:gd name="connsiteX8" fmla="*/ 1 w 12220576"/>
              <a:gd name="connsiteY8" fmla="*/ 3081867 h 5393499"/>
              <a:gd name="connsiteX0" fmla="*/ 1 w 12235090"/>
              <a:gd name="connsiteY0" fmla="*/ 3081867 h 5393499"/>
              <a:gd name="connsiteX1" fmla="*/ 2126740 w 12235090"/>
              <a:gd name="connsiteY1" fmla="*/ 3029786 h 5393499"/>
              <a:gd name="connsiteX2" fmla="*/ 4707467 w 12235090"/>
              <a:gd name="connsiteY2" fmla="*/ 2166024 h 5393499"/>
              <a:gd name="connsiteX3" fmla="*/ 7834490 w 12235090"/>
              <a:gd name="connsiteY3" fmla="*/ 1741311 h 5393499"/>
              <a:gd name="connsiteX4" fmla="*/ 10001956 w 12235090"/>
              <a:gd name="connsiteY4" fmla="*/ 408469 h 5393499"/>
              <a:gd name="connsiteX5" fmla="*/ 12203291 w 12235090"/>
              <a:gd name="connsiteY5" fmla="*/ 0 h 5393499"/>
              <a:gd name="connsiteX6" fmla="*/ 12235090 w 12235090"/>
              <a:gd name="connsiteY6" fmla="*/ 5393298 h 5393499"/>
              <a:gd name="connsiteX7" fmla="*/ 0 w 12235090"/>
              <a:gd name="connsiteY7" fmla="*/ 5393499 h 5393499"/>
              <a:gd name="connsiteX8" fmla="*/ 1 w 12235090"/>
              <a:gd name="connsiteY8" fmla="*/ 3081867 h 5393499"/>
              <a:gd name="connsiteX0" fmla="*/ 1 w 12235090"/>
              <a:gd name="connsiteY0" fmla="*/ 3081867 h 5393499"/>
              <a:gd name="connsiteX1" fmla="*/ 2126740 w 12235090"/>
              <a:gd name="connsiteY1" fmla="*/ 3029786 h 5393499"/>
              <a:gd name="connsiteX2" fmla="*/ 4707467 w 12235090"/>
              <a:gd name="connsiteY2" fmla="*/ 2166024 h 5393499"/>
              <a:gd name="connsiteX3" fmla="*/ 7834490 w 12235090"/>
              <a:gd name="connsiteY3" fmla="*/ 1741311 h 5393499"/>
              <a:gd name="connsiteX4" fmla="*/ 10001956 w 12235090"/>
              <a:gd name="connsiteY4" fmla="*/ 408469 h 5393499"/>
              <a:gd name="connsiteX5" fmla="*/ 12203291 w 12235090"/>
              <a:gd name="connsiteY5" fmla="*/ 0 h 5393499"/>
              <a:gd name="connsiteX6" fmla="*/ 12235090 w 12235090"/>
              <a:gd name="connsiteY6" fmla="*/ 5393299 h 5393499"/>
              <a:gd name="connsiteX7" fmla="*/ 0 w 12235090"/>
              <a:gd name="connsiteY7" fmla="*/ 5393499 h 5393499"/>
              <a:gd name="connsiteX8" fmla="*/ 1 w 12235090"/>
              <a:gd name="connsiteY8" fmla="*/ 3081867 h 5393499"/>
              <a:gd name="connsiteX0" fmla="*/ 1 w 12220575"/>
              <a:gd name="connsiteY0" fmla="*/ 3081867 h 5393499"/>
              <a:gd name="connsiteX1" fmla="*/ 2126740 w 12220575"/>
              <a:gd name="connsiteY1" fmla="*/ 3029786 h 5393499"/>
              <a:gd name="connsiteX2" fmla="*/ 4707467 w 12220575"/>
              <a:gd name="connsiteY2" fmla="*/ 2166024 h 5393499"/>
              <a:gd name="connsiteX3" fmla="*/ 7834490 w 12220575"/>
              <a:gd name="connsiteY3" fmla="*/ 1741311 h 5393499"/>
              <a:gd name="connsiteX4" fmla="*/ 10001956 w 12220575"/>
              <a:gd name="connsiteY4" fmla="*/ 408469 h 5393499"/>
              <a:gd name="connsiteX5" fmla="*/ 12203291 w 12220575"/>
              <a:gd name="connsiteY5" fmla="*/ 0 h 5393499"/>
              <a:gd name="connsiteX6" fmla="*/ 12220575 w 12220575"/>
              <a:gd name="connsiteY6" fmla="*/ 5393299 h 5393499"/>
              <a:gd name="connsiteX7" fmla="*/ 0 w 12220575"/>
              <a:gd name="connsiteY7" fmla="*/ 5393499 h 5393499"/>
              <a:gd name="connsiteX8" fmla="*/ 1 w 12220575"/>
              <a:gd name="connsiteY8" fmla="*/ 3081867 h 539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20575" h="5393499">
                <a:moveTo>
                  <a:pt x="1" y="3081867"/>
                </a:moveTo>
                <a:cubicBezTo>
                  <a:pt x="5204" y="3080360"/>
                  <a:pt x="2128621" y="3033520"/>
                  <a:pt x="2126740" y="3029786"/>
                </a:cubicBezTo>
                <a:cubicBezTo>
                  <a:pt x="2115639" y="3041263"/>
                  <a:pt x="4565550" y="2217791"/>
                  <a:pt x="4707467" y="2166024"/>
                </a:cubicBezTo>
                <a:lnTo>
                  <a:pt x="7834490" y="1741311"/>
                </a:lnTo>
                <a:lnTo>
                  <a:pt x="10001956" y="408469"/>
                </a:lnTo>
                <a:lnTo>
                  <a:pt x="12203291" y="0"/>
                </a:lnTo>
                <a:cubicBezTo>
                  <a:pt x="12207054" y="1786467"/>
                  <a:pt x="12216812" y="3606832"/>
                  <a:pt x="12220575" y="5393299"/>
                </a:cubicBezTo>
                <a:lnTo>
                  <a:pt x="0" y="5393499"/>
                </a:lnTo>
                <a:cubicBezTo>
                  <a:pt x="0" y="4622955"/>
                  <a:pt x="1" y="3852411"/>
                  <a:pt x="1" y="3081867"/>
                </a:cubicBezTo>
                <a:close/>
              </a:path>
            </a:pathLst>
          </a:custGeom>
          <a:solidFill>
            <a:srgbClr val="FFDD8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 descr="Ein Bild, das Flugzeug enthält.&#10;&#10;Automatisch generierte Beschreibung">
            <a:extLst>
              <a:ext uri="{FF2B5EF4-FFF2-40B4-BE49-F238E27FC236}">
                <a16:creationId xmlns:a16="http://schemas.microsoft.com/office/drawing/2014/main" id="{84919F3D-7E1A-0C4F-8849-041878A1DB2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4902" y="5996372"/>
            <a:ext cx="651322" cy="422756"/>
          </a:xfrm>
          <a:prstGeom prst="rect">
            <a:avLst/>
          </a:prstGeom>
        </p:spPr>
      </p:pic>
      <p:sp>
        <p:nvSpPr>
          <p:cNvPr id="7" name="Textfeld 36">
            <a:extLst>
              <a:ext uri="{FF2B5EF4-FFF2-40B4-BE49-F238E27FC236}">
                <a16:creationId xmlns:a16="http://schemas.microsoft.com/office/drawing/2014/main" id="{B5A5B2D6-E866-C940-94D6-E2FB773CA750}"/>
              </a:ext>
            </a:extLst>
          </p:cNvPr>
          <p:cNvSpPr txBox="1"/>
          <p:nvPr userDrawn="1"/>
        </p:nvSpPr>
        <p:spPr>
          <a:xfrm>
            <a:off x="6614347" y="5996372"/>
            <a:ext cx="4348020" cy="60960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en-US" sz="105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en-US" sz="1050" spc="-5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</a:t>
            </a:r>
            <a:r>
              <a:rPr lang="en-US" sz="1050" spc="-6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</a:t>
            </a:r>
            <a:r>
              <a:rPr lang="en-US" sz="1050" spc="-55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received</a:t>
            </a:r>
            <a:r>
              <a:rPr lang="en-US" sz="1050" spc="-65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funding</a:t>
            </a:r>
            <a:r>
              <a:rPr lang="en-US" sz="1050" spc="-65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</a:t>
            </a:r>
            <a:r>
              <a:rPr lang="en-US" sz="1050" spc="-55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en-US" sz="1050" spc="-6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European Union’s Horizon 2020 research and innovation </a:t>
            </a:r>
            <a:r>
              <a:rPr lang="en-US" sz="105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programme</a:t>
            </a:r>
            <a:r>
              <a:rPr lang="en-US" sz="105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under grant agreement No 101037104.</a:t>
            </a:r>
            <a:endParaRPr lang="de-DE" sz="105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en-US" sz="105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05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1461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lide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fik 27">
            <a:extLst>
              <a:ext uri="{FF2B5EF4-FFF2-40B4-BE49-F238E27FC236}">
                <a16:creationId xmlns:a16="http://schemas.microsoft.com/office/drawing/2014/main" id="{3A544BEB-8950-DF40-9212-5B90BD2387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1066" y="255073"/>
            <a:ext cx="1461080" cy="774372"/>
          </a:xfrm>
          <a:prstGeom prst="rect">
            <a:avLst/>
          </a:prstGeom>
        </p:spPr>
      </p:pic>
      <p:sp>
        <p:nvSpPr>
          <p:cNvPr id="8" name="Rechteck 5">
            <a:extLst>
              <a:ext uri="{FF2B5EF4-FFF2-40B4-BE49-F238E27FC236}">
                <a16:creationId xmlns:a16="http://schemas.microsoft.com/office/drawing/2014/main" id="{195E0395-A667-7D4D-B1E2-2E28BBBBF689}"/>
              </a:ext>
            </a:extLst>
          </p:cNvPr>
          <p:cNvSpPr/>
          <p:nvPr userDrawn="1"/>
        </p:nvSpPr>
        <p:spPr>
          <a:xfrm>
            <a:off x="-32061" y="6323486"/>
            <a:ext cx="12240937" cy="56017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0 w 12192000"/>
              <a:gd name="connsiteY4" fmla="*/ 0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129 w 12192129"/>
              <a:gd name="connsiteY0" fmla="*/ 1151467 h 3429000"/>
              <a:gd name="connsiteX1" fmla="*/ 12192129 w 12192129"/>
              <a:gd name="connsiteY1" fmla="*/ 0 h 3429000"/>
              <a:gd name="connsiteX2" fmla="*/ 12192129 w 12192129"/>
              <a:gd name="connsiteY2" fmla="*/ 3429000 h 3429000"/>
              <a:gd name="connsiteX3" fmla="*/ 129 w 12192129"/>
              <a:gd name="connsiteY3" fmla="*/ 3429000 h 3429000"/>
              <a:gd name="connsiteX4" fmla="*/ 129 w 12192129"/>
              <a:gd name="connsiteY4" fmla="*/ 1151467 h 3429000"/>
              <a:gd name="connsiteX0" fmla="*/ 0 w 12192000"/>
              <a:gd name="connsiteY0" fmla="*/ 1235238 h 3512771"/>
              <a:gd name="connsiteX1" fmla="*/ 1952979 w 12192000"/>
              <a:gd name="connsiteY1" fmla="*/ 1068727 h 3512771"/>
              <a:gd name="connsiteX2" fmla="*/ 12192000 w 12192000"/>
              <a:gd name="connsiteY2" fmla="*/ 83771 h 3512771"/>
              <a:gd name="connsiteX3" fmla="*/ 12192000 w 12192000"/>
              <a:gd name="connsiteY3" fmla="*/ 3512771 h 3512771"/>
              <a:gd name="connsiteX4" fmla="*/ 0 w 12192000"/>
              <a:gd name="connsiteY4" fmla="*/ 3512771 h 3512771"/>
              <a:gd name="connsiteX5" fmla="*/ 0 w 12192000"/>
              <a:gd name="connsiteY5" fmla="*/ 1235238 h 3512771"/>
              <a:gd name="connsiteX0" fmla="*/ 3402 w 12195402"/>
              <a:gd name="connsiteY0" fmla="*/ 1235238 h 3512771"/>
              <a:gd name="connsiteX1" fmla="*/ 1956381 w 12195402"/>
              <a:gd name="connsiteY1" fmla="*/ 1068727 h 3512771"/>
              <a:gd name="connsiteX2" fmla="*/ 12195402 w 12195402"/>
              <a:gd name="connsiteY2" fmla="*/ 83771 h 3512771"/>
              <a:gd name="connsiteX3" fmla="*/ 12195402 w 12195402"/>
              <a:gd name="connsiteY3" fmla="*/ 3512771 h 3512771"/>
              <a:gd name="connsiteX4" fmla="*/ 3402 w 12195402"/>
              <a:gd name="connsiteY4" fmla="*/ 3512771 h 3512771"/>
              <a:gd name="connsiteX5" fmla="*/ 3402 w 12195402"/>
              <a:gd name="connsiteY5" fmla="*/ 1235238 h 3512771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12195402 w 12195402"/>
              <a:gd name="connsiteY2" fmla="*/ 0 h 3429000"/>
              <a:gd name="connsiteX3" fmla="*/ 12195402 w 12195402"/>
              <a:gd name="connsiteY3" fmla="*/ 3429000 h 3429000"/>
              <a:gd name="connsiteX4" fmla="*/ 3402 w 12195402"/>
              <a:gd name="connsiteY4" fmla="*/ 3429000 h 3429000"/>
              <a:gd name="connsiteX5" fmla="*/ 3402 w 12195402"/>
              <a:gd name="connsiteY5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7995935 w 12195402"/>
              <a:gd name="connsiteY2" fmla="*/ 420511 h 3429000"/>
              <a:gd name="connsiteX3" fmla="*/ 12195402 w 12195402"/>
              <a:gd name="connsiteY3" fmla="*/ 0 h 3429000"/>
              <a:gd name="connsiteX4" fmla="*/ 12195402 w 12195402"/>
              <a:gd name="connsiteY4" fmla="*/ 3429000 h 3429000"/>
              <a:gd name="connsiteX5" fmla="*/ 3402 w 12195402"/>
              <a:gd name="connsiteY5" fmla="*/ 3429000 h 3429000"/>
              <a:gd name="connsiteX6" fmla="*/ 3402 w 12195402"/>
              <a:gd name="connsiteY6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7995935 w 12195402"/>
              <a:gd name="connsiteY2" fmla="*/ 420511 h 3429000"/>
              <a:gd name="connsiteX3" fmla="*/ 10377891 w 12195402"/>
              <a:gd name="connsiteY3" fmla="*/ 194733 h 3429000"/>
              <a:gd name="connsiteX4" fmla="*/ 12195402 w 12195402"/>
              <a:gd name="connsiteY4" fmla="*/ 0 h 3429000"/>
              <a:gd name="connsiteX5" fmla="*/ 12195402 w 12195402"/>
              <a:gd name="connsiteY5" fmla="*/ 3429000 h 3429000"/>
              <a:gd name="connsiteX6" fmla="*/ 3402 w 12195402"/>
              <a:gd name="connsiteY6" fmla="*/ 3429000 h 3429000"/>
              <a:gd name="connsiteX7" fmla="*/ 3402 w 12195402"/>
              <a:gd name="connsiteY7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10869 w 12195402"/>
              <a:gd name="connsiteY2" fmla="*/ 736600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10869 w 12195402"/>
              <a:gd name="connsiteY2" fmla="*/ 736600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33446 w 12195402"/>
              <a:gd name="connsiteY2" fmla="*/ 341489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340556 h 3618089"/>
              <a:gd name="connsiteX1" fmla="*/ 1956381 w 12195402"/>
              <a:gd name="connsiteY1" fmla="*/ 1174045 h 3618089"/>
              <a:gd name="connsiteX2" fmla="*/ 4733446 w 12195402"/>
              <a:gd name="connsiteY2" fmla="*/ 530578 h 3618089"/>
              <a:gd name="connsiteX3" fmla="*/ 7837891 w 12195402"/>
              <a:gd name="connsiteY3" fmla="*/ 0 h 3618089"/>
              <a:gd name="connsiteX4" fmla="*/ 10377891 w 12195402"/>
              <a:gd name="connsiteY4" fmla="*/ 383822 h 3618089"/>
              <a:gd name="connsiteX5" fmla="*/ 12195402 w 12195402"/>
              <a:gd name="connsiteY5" fmla="*/ 189089 h 3618089"/>
              <a:gd name="connsiteX6" fmla="*/ 12195402 w 12195402"/>
              <a:gd name="connsiteY6" fmla="*/ 3618089 h 3618089"/>
              <a:gd name="connsiteX7" fmla="*/ 3402 w 12195402"/>
              <a:gd name="connsiteY7" fmla="*/ 3618089 h 3618089"/>
              <a:gd name="connsiteX8" fmla="*/ 3402 w 12195402"/>
              <a:gd name="connsiteY8" fmla="*/ 1340556 h 3618089"/>
              <a:gd name="connsiteX0" fmla="*/ 3402 w 12195402"/>
              <a:gd name="connsiteY0" fmla="*/ 2514601 h 4792134"/>
              <a:gd name="connsiteX1" fmla="*/ 1956381 w 12195402"/>
              <a:gd name="connsiteY1" fmla="*/ 2348090 h 4792134"/>
              <a:gd name="connsiteX2" fmla="*/ 4733446 w 12195402"/>
              <a:gd name="connsiteY2" fmla="*/ 1704623 h 4792134"/>
              <a:gd name="connsiteX3" fmla="*/ 7837891 w 12195402"/>
              <a:gd name="connsiteY3" fmla="*/ 1174045 h 4792134"/>
              <a:gd name="connsiteX4" fmla="*/ 10061802 w 12195402"/>
              <a:gd name="connsiteY4" fmla="*/ 0 h 4792134"/>
              <a:gd name="connsiteX5" fmla="*/ 12195402 w 12195402"/>
              <a:gd name="connsiteY5" fmla="*/ 1363134 h 4792134"/>
              <a:gd name="connsiteX6" fmla="*/ 12195402 w 12195402"/>
              <a:gd name="connsiteY6" fmla="*/ 4792134 h 4792134"/>
              <a:gd name="connsiteX7" fmla="*/ 3402 w 12195402"/>
              <a:gd name="connsiteY7" fmla="*/ 4792134 h 4792134"/>
              <a:gd name="connsiteX8" fmla="*/ 3402 w 12195402"/>
              <a:gd name="connsiteY8" fmla="*/ 2514601 h 4792134"/>
              <a:gd name="connsiteX0" fmla="*/ 3402 w 12206691"/>
              <a:gd name="connsiteY0" fmla="*/ 3951111 h 6228644"/>
              <a:gd name="connsiteX1" fmla="*/ 1956381 w 12206691"/>
              <a:gd name="connsiteY1" fmla="*/ 3784600 h 6228644"/>
              <a:gd name="connsiteX2" fmla="*/ 4733446 w 12206691"/>
              <a:gd name="connsiteY2" fmla="*/ 3141133 h 6228644"/>
              <a:gd name="connsiteX3" fmla="*/ 7837891 w 12206691"/>
              <a:gd name="connsiteY3" fmla="*/ 2610555 h 6228644"/>
              <a:gd name="connsiteX4" fmla="*/ 10061802 w 12206691"/>
              <a:gd name="connsiteY4" fmla="*/ 1436510 h 6228644"/>
              <a:gd name="connsiteX5" fmla="*/ 12206691 w 12206691"/>
              <a:gd name="connsiteY5" fmla="*/ 0 h 6228644"/>
              <a:gd name="connsiteX6" fmla="*/ 12195402 w 12206691"/>
              <a:gd name="connsiteY6" fmla="*/ 6228644 h 6228644"/>
              <a:gd name="connsiteX7" fmla="*/ 3402 w 12206691"/>
              <a:gd name="connsiteY7" fmla="*/ 6228644 h 6228644"/>
              <a:gd name="connsiteX8" fmla="*/ 3402 w 12206691"/>
              <a:gd name="connsiteY8" fmla="*/ 3951111 h 6228644"/>
              <a:gd name="connsiteX0" fmla="*/ 3402 w 12263136"/>
              <a:gd name="connsiteY0" fmla="*/ 3172178 h 5449711"/>
              <a:gd name="connsiteX1" fmla="*/ 1956381 w 12263136"/>
              <a:gd name="connsiteY1" fmla="*/ 3005667 h 5449711"/>
              <a:gd name="connsiteX2" fmla="*/ 4733446 w 12263136"/>
              <a:gd name="connsiteY2" fmla="*/ 2362200 h 5449711"/>
              <a:gd name="connsiteX3" fmla="*/ 7837891 w 12263136"/>
              <a:gd name="connsiteY3" fmla="*/ 1831622 h 5449711"/>
              <a:gd name="connsiteX4" fmla="*/ 10061802 w 12263136"/>
              <a:gd name="connsiteY4" fmla="*/ 657577 h 5449711"/>
              <a:gd name="connsiteX5" fmla="*/ 12263136 w 12263136"/>
              <a:gd name="connsiteY5" fmla="*/ 0 h 5449711"/>
              <a:gd name="connsiteX6" fmla="*/ 12195402 w 12263136"/>
              <a:gd name="connsiteY6" fmla="*/ 5449711 h 5449711"/>
              <a:gd name="connsiteX7" fmla="*/ 3402 w 12263136"/>
              <a:gd name="connsiteY7" fmla="*/ 5449711 h 5449711"/>
              <a:gd name="connsiteX8" fmla="*/ 3402 w 12263136"/>
              <a:gd name="connsiteY8" fmla="*/ 3172178 h 5449711"/>
              <a:gd name="connsiteX0" fmla="*/ 3402 w 12195402"/>
              <a:gd name="connsiteY0" fmla="*/ 3081867 h 5359400"/>
              <a:gd name="connsiteX1" fmla="*/ 1956381 w 12195402"/>
              <a:gd name="connsiteY1" fmla="*/ 2915356 h 5359400"/>
              <a:gd name="connsiteX2" fmla="*/ 4733446 w 12195402"/>
              <a:gd name="connsiteY2" fmla="*/ 2271889 h 5359400"/>
              <a:gd name="connsiteX3" fmla="*/ 7837891 w 12195402"/>
              <a:gd name="connsiteY3" fmla="*/ 1741311 h 5359400"/>
              <a:gd name="connsiteX4" fmla="*/ 10061802 w 12195402"/>
              <a:gd name="connsiteY4" fmla="*/ 567266 h 5359400"/>
              <a:gd name="connsiteX5" fmla="*/ 12184114 w 12195402"/>
              <a:gd name="connsiteY5" fmla="*/ 0 h 5359400"/>
              <a:gd name="connsiteX6" fmla="*/ 12195402 w 12195402"/>
              <a:gd name="connsiteY6" fmla="*/ 5359400 h 5359400"/>
              <a:gd name="connsiteX7" fmla="*/ 3402 w 12195402"/>
              <a:gd name="connsiteY7" fmla="*/ 5359400 h 5359400"/>
              <a:gd name="connsiteX8" fmla="*/ 3402 w 12195402"/>
              <a:gd name="connsiteY8" fmla="*/ 3081867 h 5359400"/>
              <a:gd name="connsiteX0" fmla="*/ 3402 w 12207192"/>
              <a:gd name="connsiteY0" fmla="*/ 3081867 h 5359400"/>
              <a:gd name="connsiteX1" fmla="*/ 1956381 w 12207192"/>
              <a:gd name="connsiteY1" fmla="*/ 2915356 h 5359400"/>
              <a:gd name="connsiteX2" fmla="*/ 4733446 w 12207192"/>
              <a:gd name="connsiteY2" fmla="*/ 2271889 h 5359400"/>
              <a:gd name="connsiteX3" fmla="*/ 7837891 w 12207192"/>
              <a:gd name="connsiteY3" fmla="*/ 1741311 h 5359400"/>
              <a:gd name="connsiteX4" fmla="*/ 10061802 w 12207192"/>
              <a:gd name="connsiteY4" fmla="*/ 567266 h 5359400"/>
              <a:gd name="connsiteX5" fmla="*/ 12206692 w 12207192"/>
              <a:gd name="connsiteY5" fmla="*/ 0 h 5359400"/>
              <a:gd name="connsiteX6" fmla="*/ 12195402 w 12207192"/>
              <a:gd name="connsiteY6" fmla="*/ 5359400 h 5359400"/>
              <a:gd name="connsiteX7" fmla="*/ 3402 w 12207192"/>
              <a:gd name="connsiteY7" fmla="*/ 5359400 h 5359400"/>
              <a:gd name="connsiteX8" fmla="*/ 3402 w 12207192"/>
              <a:gd name="connsiteY8" fmla="*/ 3081867 h 5359400"/>
              <a:gd name="connsiteX0" fmla="*/ 0 w 12203790"/>
              <a:gd name="connsiteY0" fmla="*/ 3081867 h 5359400"/>
              <a:gd name="connsiteX1" fmla="*/ 1964266 w 12203790"/>
              <a:gd name="connsiteY1" fmla="*/ 3152422 h 5359400"/>
              <a:gd name="connsiteX2" fmla="*/ 1952979 w 12203790"/>
              <a:gd name="connsiteY2" fmla="*/ 2915356 h 5359400"/>
              <a:gd name="connsiteX3" fmla="*/ 4730044 w 12203790"/>
              <a:gd name="connsiteY3" fmla="*/ 2271889 h 5359400"/>
              <a:gd name="connsiteX4" fmla="*/ 7834489 w 12203790"/>
              <a:gd name="connsiteY4" fmla="*/ 1741311 h 5359400"/>
              <a:gd name="connsiteX5" fmla="*/ 10058400 w 12203790"/>
              <a:gd name="connsiteY5" fmla="*/ 567266 h 5359400"/>
              <a:gd name="connsiteX6" fmla="*/ 12203290 w 12203790"/>
              <a:gd name="connsiteY6" fmla="*/ 0 h 5359400"/>
              <a:gd name="connsiteX7" fmla="*/ 12192000 w 12203790"/>
              <a:gd name="connsiteY7" fmla="*/ 5359400 h 5359400"/>
              <a:gd name="connsiteX8" fmla="*/ 0 w 12203790"/>
              <a:gd name="connsiteY8" fmla="*/ 5359400 h 5359400"/>
              <a:gd name="connsiteX9" fmla="*/ 0 w 12203790"/>
              <a:gd name="connsiteY9" fmla="*/ 3081867 h 5359400"/>
              <a:gd name="connsiteX0" fmla="*/ 0 w 12203790"/>
              <a:gd name="connsiteY0" fmla="*/ 3081867 h 5359400"/>
              <a:gd name="connsiteX1" fmla="*/ 869244 w 12203790"/>
              <a:gd name="connsiteY1" fmla="*/ 3208866 h 5359400"/>
              <a:gd name="connsiteX2" fmla="*/ 1952979 w 12203790"/>
              <a:gd name="connsiteY2" fmla="*/ 2915356 h 5359400"/>
              <a:gd name="connsiteX3" fmla="*/ 4730044 w 12203790"/>
              <a:gd name="connsiteY3" fmla="*/ 2271889 h 5359400"/>
              <a:gd name="connsiteX4" fmla="*/ 7834489 w 12203790"/>
              <a:gd name="connsiteY4" fmla="*/ 1741311 h 5359400"/>
              <a:gd name="connsiteX5" fmla="*/ 10058400 w 12203790"/>
              <a:gd name="connsiteY5" fmla="*/ 567266 h 5359400"/>
              <a:gd name="connsiteX6" fmla="*/ 12203290 w 12203790"/>
              <a:gd name="connsiteY6" fmla="*/ 0 h 5359400"/>
              <a:gd name="connsiteX7" fmla="*/ 12192000 w 12203790"/>
              <a:gd name="connsiteY7" fmla="*/ 5359400 h 5359400"/>
              <a:gd name="connsiteX8" fmla="*/ 0 w 12203790"/>
              <a:gd name="connsiteY8" fmla="*/ 5359400 h 5359400"/>
              <a:gd name="connsiteX9" fmla="*/ 0 w 12203790"/>
              <a:gd name="connsiteY9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20712 w 12203790"/>
              <a:gd name="connsiteY1" fmla="*/ 3073401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9653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9653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83196 w 12203790"/>
              <a:gd name="connsiteY1" fmla="*/ 3079853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12225 w 12203790"/>
              <a:gd name="connsiteY1" fmla="*/ 3230059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12225 w 12203790"/>
              <a:gd name="connsiteY1" fmla="*/ 3230059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01955 w 12203790"/>
              <a:gd name="connsiteY4" fmla="*/ 408469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59105 w 12203790"/>
              <a:gd name="connsiteY4" fmla="*/ 2230347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192000"/>
              <a:gd name="connsiteY0" fmla="*/ 1340555 h 3618088"/>
              <a:gd name="connsiteX1" fmla="*/ 2126739 w 12192000"/>
              <a:gd name="connsiteY1" fmla="*/ 1288474 h 3618088"/>
              <a:gd name="connsiteX2" fmla="*/ 4707466 w 12192000"/>
              <a:gd name="connsiteY2" fmla="*/ 424712 h 3618088"/>
              <a:gd name="connsiteX3" fmla="*/ 7834489 w 12192000"/>
              <a:gd name="connsiteY3" fmla="*/ -1 h 3618088"/>
              <a:gd name="connsiteX4" fmla="*/ 10059105 w 12192000"/>
              <a:gd name="connsiteY4" fmla="*/ 489035 h 3618088"/>
              <a:gd name="connsiteX5" fmla="*/ 12174715 w 12192000"/>
              <a:gd name="connsiteY5" fmla="*/ 24508 h 3618088"/>
              <a:gd name="connsiteX6" fmla="*/ 12192000 w 12192000"/>
              <a:gd name="connsiteY6" fmla="*/ 3618088 h 3618088"/>
              <a:gd name="connsiteX7" fmla="*/ 0 w 12192000"/>
              <a:gd name="connsiteY7" fmla="*/ 3618088 h 3618088"/>
              <a:gd name="connsiteX8" fmla="*/ 0 w 12192000"/>
              <a:gd name="connsiteY8" fmla="*/ 1340555 h 3618088"/>
              <a:gd name="connsiteX0" fmla="*/ 0 w 12192000"/>
              <a:gd name="connsiteY0" fmla="*/ 1316047 h 3593580"/>
              <a:gd name="connsiteX1" fmla="*/ 2126739 w 12192000"/>
              <a:gd name="connsiteY1" fmla="*/ 1263966 h 3593580"/>
              <a:gd name="connsiteX2" fmla="*/ 4707466 w 12192000"/>
              <a:gd name="connsiteY2" fmla="*/ 400204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126739 w 12192000"/>
              <a:gd name="connsiteY1" fmla="*/ 1263966 h 3593580"/>
              <a:gd name="connsiteX2" fmla="*/ 4821766 w 12192000"/>
              <a:gd name="connsiteY2" fmla="*/ 1100927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647331 h 3593580"/>
              <a:gd name="connsiteX2" fmla="*/ 4821766 w 12192000"/>
              <a:gd name="connsiteY2" fmla="*/ 1100927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21766 w 12192000"/>
              <a:gd name="connsiteY2" fmla="*/ 1100927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34476 w 12192000"/>
              <a:gd name="connsiteY3" fmla="*/ 67621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34476 w 12192000"/>
              <a:gd name="connsiteY3" fmla="*/ 676213 h 3593580"/>
              <a:gd name="connsiteX4" fmla="*/ 10130543 w 12192000"/>
              <a:gd name="connsiteY4" fmla="*/ 1137220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63051 w 12192000"/>
              <a:gd name="connsiteY3" fmla="*/ 1124675 h 3593580"/>
              <a:gd name="connsiteX4" fmla="*/ 10130543 w 12192000"/>
              <a:gd name="connsiteY4" fmla="*/ 1137220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63051 w 12192000"/>
              <a:gd name="connsiteY3" fmla="*/ 928471 h 3593580"/>
              <a:gd name="connsiteX4" fmla="*/ 10130543 w 12192000"/>
              <a:gd name="connsiteY4" fmla="*/ 1137220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203790"/>
              <a:gd name="connsiteY0" fmla="*/ 387576 h 2665109"/>
              <a:gd name="connsiteX1" fmla="*/ 2069589 w 12203790"/>
              <a:gd name="connsiteY1" fmla="*/ 83235 h 2665109"/>
              <a:gd name="connsiteX2" fmla="*/ 4836054 w 12203790"/>
              <a:gd name="connsiteY2" fmla="*/ 508803 h 2665109"/>
              <a:gd name="connsiteX3" fmla="*/ 7763051 w 12203790"/>
              <a:gd name="connsiteY3" fmla="*/ 0 h 2665109"/>
              <a:gd name="connsiteX4" fmla="*/ 10130543 w 12203790"/>
              <a:gd name="connsiteY4" fmla="*/ 208749 h 2665109"/>
              <a:gd name="connsiteX5" fmla="*/ 12203290 w 12203790"/>
              <a:gd name="connsiteY5" fmla="*/ 24511 h 2665109"/>
              <a:gd name="connsiteX6" fmla="*/ 12192000 w 12203790"/>
              <a:gd name="connsiteY6" fmla="*/ 2665109 h 2665109"/>
              <a:gd name="connsiteX7" fmla="*/ 0 w 12203790"/>
              <a:gd name="connsiteY7" fmla="*/ 2665109 h 2665109"/>
              <a:gd name="connsiteX8" fmla="*/ 0 w 12203790"/>
              <a:gd name="connsiteY8" fmla="*/ 387576 h 2665109"/>
              <a:gd name="connsiteX0" fmla="*/ 0 w 12192000"/>
              <a:gd name="connsiteY0" fmla="*/ 643355 h 2920888"/>
              <a:gd name="connsiteX1" fmla="*/ 2069589 w 12192000"/>
              <a:gd name="connsiteY1" fmla="*/ 339014 h 2920888"/>
              <a:gd name="connsiteX2" fmla="*/ 4836054 w 12192000"/>
              <a:gd name="connsiteY2" fmla="*/ 764582 h 2920888"/>
              <a:gd name="connsiteX3" fmla="*/ 7763051 w 12192000"/>
              <a:gd name="connsiteY3" fmla="*/ 255779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0 w 12192000"/>
              <a:gd name="connsiteY8" fmla="*/ 643355 h 2920888"/>
              <a:gd name="connsiteX0" fmla="*/ 14497 w 12192000"/>
              <a:gd name="connsiteY0" fmla="*/ 3 h 3050518"/>
              <a:gd name="connsiteX1" fmla="*/ 2069589 w 12192000"/>
              <a:gd name="connsiteY1" fmla="*/ 468644 h 3050518"/>
              <a:gd name="connsiteX2" fmla="*/ 4836054 w 12192000"/>
              <a:gd name="connsiteY2" fmla="*/ 894212 h 3050518"/>
              <a:gd name="connsiteX3" fmla="*/ 7763051 w 12192000"/>
              <a:gd name="connsiteY3" fmla="*/ 385409 h 3050518"/>
              <a:gd name="connsiteX4" fmla="*/ 10130543 w 12192000"/>
              <a:gd name="connsiteY4" fmla="*/ 594158 h 3050518"/>
              <a:gd name="connsiteX5" fmla="*/ 12188989 w 12192000"/>
              <a:gd name="connsiteY5" fmla="*/ 129630 h 3050518"/>
              <a:gd name="connsiteX6" fmla="*/ 12192000 w 12192000"/>
              <a:gd name="connsiteY6" fmla="*/ 3050518 h 3050518"/>
              <a:gd name="connsiteX7" fmla="*/ 0 w 12192000"/>
              <a:gd name="connsiteY7" fmla="*/ 3050518 h 3050518"/>
              <a:gd name="connsiteX8" fmla="*/ 14497 w 12192000"/>
              <a:gd name="connsiteY8" fmla="*/ 3 h 3050518"/>
              <a:gd name="connsiteX0" fmla="*/ 14497 w 12192000"/>
              <a:gd name="connsiteY0" fmla="*/ 244397 h 2920888"/>
              <a:gd name="connsiteX1" fmla="*/ 2069589 w 12192000"/>
              <a:gd name="connsiteY1" fmla="*/ 339014 h 2920888"/>
              <a:gd name="connsiteX2" fmla="*/ 4836054 w 12192000"/>
              <a:gd name="connsiteY2" fmla="*/ 764582 h 2920888"/>
              <a:gd name="connsiteX3" fmla="*/ 7763051 w 12192000"/>
              <a:gd name="connsiteY3" fmla="*/ 255779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4497 w 12192000"/>
              <a:gd name="connsiteY0" fmla="*/ 244397 h 2920888"/>
              <a:gd name="connsiteX1" fmla="*/ 2287048 w 12192000"/>
              <a:gd name="connsiteY1" fmla="*/ 214339 h 2920888"/>
              <a:gd name="connsiteX2" fmla="*/ 4836054 w 12192000"/>
              <a:gd name="connsiteY2" fmla="*/ 764582 h 2920888"/>
              <a:gd name="connsiteX3" fmla="*/ 7763051 w 12192000"/>
              <a:gd name="connsiteY3" fmla="*/ 255779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4497 w 12192000"/>
              <a:gd name="connsiteY0" fmla="*/ 244397 h 2920888"/>
              <a:gd name="connsiteX1" fmla="*/ 2287048 w 12192000"/>
              <a:gd name="connsiteY1" fmla="*/ 214339 h 2920888"/>
              <a:gd name="connsiteX2" fmla="*/ 4850553 w 12192000"/>
              <a:gd name="connsiteY2" fmla="*/ 889255 h 2920888"/>
              <a:gd name="connsiteX3" fmla="*/ 7763051 w 12192000"/>
              <a:gd name="connsiteY3" fmla="*/ 255779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4497 w 12192000"/>
              <a:gd name="connsiteY0" fmla="*/ 244397 h 2920888"/>
              <a:gd name="connsiteX1" fmla="*/ 2287048 w 12192000"/>
              <a:gd name="connsiteY1" fmla="*/ 214339 h 2920888"/>
              <a:gd name="connsiteX2" fmla="*/ 4850553 w 12192000"/>
              <a:gd name="connsiteY2" fmla="*/ 889255 h 2920888"/>
              <a:gd name="connsiteX3" fmla="*/ 7850035 w 12192000"/>
              <a:gd name="connsiteY3" fmla="*/ 879152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4497 w 12192000"/>
              <a:gd name="connsiteY0" fmla="*/ 244397 h 2920888"/>
              <a:gd name="connsiteX1" fmla="*/ 2359534 w 12192000"/>
              <a:gd name="connsiteY1" fmla="*/ 713038 h 2920888"/>
              <a:gd name="connsiteX2" fmla="*/ 4850553 w 12192000"/>
              <a:gd name="connsiteY2" fmla="*/ 889255 h 2920888"/>
              <a:gd name="connsiteX3" fmla="*/ 7850035 w 12192000"/>
              <a:gd name="connsiteY3" fmla="*/ 879152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394 w 12193394"/>
              <a:gd name="connsiteY0" fmla="*/ 867769 h 2920888"/>
              <a:gd name="connsiteX1" fmla="*/ 2360928 w 12193394"/>
              <a:gd name="connsiteY1" fmla="*/ 713038 h 2920888"/>
              <a:gd name="connsiteX2" fmla="*/ 4851947 w 12193394"/>
              <a:gd name="connsiteY2" fmla="*/ 889255 h 2920888"/>
              <a:gd name="connsiteX3" fmla="*/ 7851429 w 12193394"/>
              <a:gd name="connsiteY3" fmla="*/ 879152 h 2920888"/>
              <a:gd name="connsiteX4" fmla="*/ 10131937 w 12193394"/>
              <a:gd name="connsiteY4" fmla="*/ 464528 h 2920888"/>
              <a:gd name="connsiteX5" fmla="*/ 12190383 w 12193394"/>
              <a:gd name="connsiteY5" fmla="*/ 0 h 2920888"/>
              <a:gd name="connsiteX6" fmla="*/ 12193394 w 12193394"/>
              <a:gd name="connsiteY6" fmla="*/ 2920888 h 2920888"/>
              <a:gd name="connsiteX7" fmla="*/ 1394 w 12193394"/>
              <a:gd name="connsiteY7" fmla="*/ 2920888 h 2920888"/>
              <a:gd name="connsiteX8" fmla="*/ 1394 w 12193394"/>
              <a:gd name="connsiteY8" fmla="*/ 867769 h 2920888"/>
              <a:gd name="connsiteX0" fmla="*/ 1394 w 12193394"/>
              <a:gd name="connsiteY0" fmla="*/ 867769 h 2920888"/>
              <a:gd name="connsiteX1" fmla="*/ 2360928 w 12193394"/>
              <a:gd name="connsiteY1" fmla="*/ 713038 h 2920888"/>
              <a:gd name="connsiteX2" fmla="*/ 4764963 w 12193394"/>
              <a:gd name="connsiteY2" fmla="*/ 1238344 h 2920888"/>
              <a:gd name="connsiteX3" fmla="*/ 7851429 w 12193394"/>
              <a:gd name="connsiteY3" fmla="*/ 879152 h 2920888"/>
              <a:gd name="connsiteX4" fmla="*/ 10131937 w 12193394"/>
              <a:gd name="connsiteY4" fmla="*/ 464528 h 2920888"/>
              <a:gd name="connsiteX5" fmla="*/ 12190383 w 12193394"/>
              <a:gd name="connsiteY5" fmla="*/ 0 h 2920888"/>
              <a:gd name="connsiteX6" fmla="*/ 12193394 w 12193394"/>
              <a:gd name="connsiteY6" fmla="*/ 2920888 h 2920888"/>
              <a:gd name="connsiteX7" fmla="*/ 1394 w 12193394"/>
              <a:gd name="connsiteY7" fmla="*/ 2920888 h 2920888"/>
              <a:gd name="connsiteX8" fmla="*/ 1394 w 12193394"/>
              <a:gd name="connsiteY8" fmla="*/ 867769 h 2920888"/>
              <a:gd name="connsiteX0" fmla="*/ 1394 w 12193394"/>
              <a:gd name="connsiteY0" fmla="*/ 867769 h 2920888"/>
              <a:gd name="connsiteX1" fmla="*/ 2360928 w 12193394"/>
              <a:gd name="connsiteY1" fmla="*/ 713038 h 2920888"/>
              <a:gd name="connsiteX2" fmla="*/ 4764963 w 12193394"/>
              <a:gd name="connsiteY2" fmla="*/ 1238344 h 2920888"/>
              <a:gd name="connsiteX3" fmla="*/ 7851429 w 12193394"/>
              <a:gd name="connsiteY3" fmla="*/ 879152 h 2920888"/>
              <a:gd name="connsiteX4" fmla="*/ 10204423 w 12193394"/>
              <a:gd name="connsiteY4" fmla="*/ 1062966 h 2920888"/>
              <a:gd name="connsiteX5" fmla="*/ 12190383 w 12193394"/>
              <a:gd name="connsiteY5" fmla="*/ 0 h 2920888"/>
              <a:gd name="connsiteX6" fmla="*/ 12193394 w 12193394"/>
              <a:gd name="connsiteY6" fmla="*/ 2920888 h 2920888"/>
              <a:gd name="connsiteX7" fmla="*/ 1394 w 12193394"/>
              <a:gd name="connsiteY7" fmla="*/ 2920888 h 2920888"/>
              <a:gd name="connsiteX8" fmla="*/ 1394 w 12193394"/>
              <a:gd name="connsiteY8" fmla="*/ 867769 h 2920888"/>
              <a:gd name="connsiteX0" fmla="*/ 1394 w 12205375"/>
              <a:gd name="connsiteY0" fmla="*/ 394007 h 2447126"/>
              <a:gd name="connsiteX1" fmla="*/ 2360928 w 12205375"/>
              <a:gd name="connsiteY1" fmla="*/ 239276 h 2447126"/>
              <a:gd name="connsiteX2" fmla="*/ 4764963 w 12205375"/>
              <a:gd name="connsiteY2" fmla="*/ 764582 h 2447126"/>
              <a:gd name="connsiteX3" fmla="*/ 7851429 w 12205375"/>
              <a:gd name="connsiteY3" fmla="*/ 405390 h 2447126"/>
              <a:gd name="connsiteX4" fmla="*/ 10204423 w 12205375"/>
              <a:gd name="connsiteY4" fmla="*/ 589204 h 2447126"/>
              <a:gd name="connsiteX5" fmla="*/ 12204880 w 12205375"/>
              <a:gd name="connsiteY5" fmla="*/ 0 h 2447126"/>
              <a:gd name="connsiteX6" fmla="*/ 12193394 w 12205375"/>
              <a:gd name="connsiteY6" fmla="*/ 2447126 h 2447126"/>
              <a:gd name="connsiteX7" fmla="*/ 1394 w 12205375"/>
              <a:gd name="connsiteY7" fmla="*/ 2447126 h 2447126"/>
              <a:gd name="connsiteX8" fmla="*/ 1394 w 12205375"/>
              <a:gd name="connsiteY8" fmla="*/ 394007 h 2447126"/>
              <a:gd name="connsiteX0" fmla="*/ 1394 w 12193394"/>
              <a:gd name="connsiteY0" fmla="*/ 154732 h 2207851"/>
              <a:gd name="connsiteX1" fmla="*/ 2360928 w 12193394"/>
              <a:gd name="connsiteY1" fmla="*/ 1 h 2207851"/>
              <a:gd name="connsiteX2" fmla="*/ 4764963 w 12193394"/>
              <a:gd name="connsiteY2" fmla="*/ 525307 h 2207851"/>
              <a:gd name="connsiteX3" fmla="*/ 7851429 w 12193394"/>
              <a:gd name="connsiteY3" fmla="*/ 166115 h 2207851"/>
              <a:gd name="connsiteX4" fmla="*/ 10204423 w 12193394"/>
              <a:gd name="connsiteY4" fmla="*/ 349929 h 2207851"/>
              <a:gd name="connsiteX5" fmla="*/ 12190383 w 12193394"/>
              <a:gd name="connsiteY5" fmla="*/ 159684 h 2207851"/>
              <a:gd name="connsiteX6" fmla="*/ 12193394 w 12193394"/>
              <a:gd name="connsiteY6" fmla="*/ 2207851 h 2207851"/>
              <a:gd name="connsiteX7" fmla="*/ 1394 w 12193394"/>
              <a:gd name="connsiteY7" fmla="*/ 2207851 h 2207851"/>
              <a:gd name="connsiteX8" fmla="*/ 1394 w 12193394"/>
              <a:gd name="connsiteY8" fmla="*/ 154732 h 2207851"/>
              <a:gd name="connsiteX0" fmla="*/ 1394 w 12193394"/>
              <a:gd name="connsiteY0" fmla="*/ 163162 h 2216281"/>
              <a:gd name="connsiteX1" fmla="*/ 2360928 w 12193394"/>
              <a:gd name="connsiteY1" fmla="*/ 8431 h 2216281"/>
              <a:gd name="connsiteX2" fmla="*/ 4764963 w 12193394"/>
              <a:gd name="connsiteY2" fmla="*/ 533737 h 2216281"/>
              <a:gd name="connsiteX3" fmla="*/ 7865927 w 12193394"/>
              <a:gd name="connsiteY3" fmla="*/ 0 h 2216281"/>
              <a:gd name="connsiteX4" fmla="*/ 10204423 w 12193394"/>
              <a:gd name="connsiteY4" fmla="*/ 358359 h 2216281"/>
              <a:gd name="connsiteX5" fmla="*/ 12190383 w 12193394"/>
              <a:gd name="connsiteY5" fmla="*/ 168114 h 2216281"/>
              <a:gd name="connsiteX6" fmla="*/ 12193394 w 12193394"/>
              <a:gd name="connsiteY6" fmla="*/ 2216281 h 2216281"/>
              <a:gd name="connsiteX7" fmla="*/ 1394 w 12193394"/>
              <a:gd name="connsiteY7" fmla="*/ 2216281 h 2216281"/>
              <a:gd name="connsiteX8" fmla="*/ 1394 w 12193394"/>
              <a:gd name="connsiteY8" fmla="*/ 163162 h 2216281"/>
              <a:gd name="connsiteX0" fmla="*/ 1394 w 12193394"/>
              <a:gd name="connsiteY0" fmla="*/ 163162 h 2216281"/>
              <a:gd name="connsiteX1" fmla="*/ 2360928 w 12193394"/>
              <a:gd name="connsiteY1" fmla="*/ 8431 h 2216281"/>
              <a:gd name="connsiteX2" fmla="*/ 4764963 w 12193394"/>
              <a:gd name="connsiteY2" fmla="*/ 533737 h 2216281"/>
              <a:gd name="connsiteX3" fmla="*/ 7865927 w 12193394"/>
              <a:gd name="connsiteY3" fmla="*/ 0 h 2216281"/>
              <a:gd name="connsiteX4" fmla="*/ 10218920 w 12193394"/>
              <a:gd name="connsiteY4" fmla="*/ 557838 h 2216281"/>
              <a:gd name="connsiteX5" fmla="*/ 12190383 w 12193394"/>
              <a:gd name="connsiteY5" fmla="*/ 168114 h 2216281"/>
              <a:gd name="connsiteX6" fmla="*/ 12193394 w 12193394"/>
              <a:gd name="connsiteY6" fmla="*/ 2216281 h 2216281"/>
              <a:gd name="connsiteX7" fmla="*/ 1394 w 12193394"/>
              <a:gd name="connsiteY7" fmla="*/ 2216281 h 2216281"/>
              <a:gd name="connsiteX8" fmla="*/ 1394 w 12193394"/>
              <a:gd name="connsiteY8" fmla="*/ 163162 h 2216281"/>
              <a:gd name="connsiteX0" fmla="*/ 1394 w 12193394"/>
              <a:gd name="connsiteY0" fmla="*/ 354211 h 2407330"/>
              <a:gd name="connsiteX1" fmla="*/ 2331933 w 12193394"/>
              <a:gd name="connsiteY1" fmla="*/ 0 h 2407330"/>
              <a:gd name="connsiteX2" fmla="*/ 4764963 w 12193394"/>
              <a:gd name="connsiteY2" fmla="*/ 724786 h 2407330"/>
              <a:gd name="connsiteX3" fmla="*/ 7865927 w 12193394"/>
              <a:gd name="connsiteY3" fmla="*/ 191049 h 2407330"/>
              <a:gd name="connsiteX4" fmla="*/ 10218920 w 12193394"/>
              <a:gd name="connsiteY4" fmla="*/ 748887 h 2407330"/>
              <a:gd name="connsiteX5" fmla="*/ 12190383 w 12193394"/>
              <a:gd name="connsiteY5" fmla="*/ 359163 h 2407330"/>
              <a:gd name="connsiteX6" fmla="*/ 12193394 w 12193394"/>
              <a:gd name="connsiteY6" fmla="*/ 2407330 h 2407330"/>
              <a:gd name="connsiteX7" fmla="*/ 1394 w 12193394"/>
              <a:gd name="connsiteY7" fmla="*/ 2407330 h 2407330"/>
              <a:gd name="connsiteX8" fmla="*/ 1394 w 12193394"/>
              <a:gd name="connsiteY8" fmla="*/ 354211 h 2407330"/>
              <a:gd name="connsiteX0" fmla="*/ 1394 w 12193394"/>
              <a:gd name="connsiteY0" fmla="*/ 354211 h 2407330"/>
              <a:gd name="connsiteX1" fmla="*/ 2331933 w 12193394"/>
              <a:gd name="connsiteY1" fmla="*/ 0 h 2407330"/>
              <a:gd name="connsiteX2" fmla="*/ 4735969 w 12193394"/>
              <a:gd name="connsiteY2" fmla="*/ 450502 h 2407330"/>
              <a:gd name="connsiteX3" fmla="*/ 7865927 w 12193394"/>
              <a:gd name="connsiteY3" fmla="*/ 191049 h 2407330"/>
              <a:gd name="connsiteX4" fmla="*/ 10218920 w 12193394"/>
              <a:gd name="connsiteY4" fmla="*/ 748887 h 2407330"/>
              <a:gd name="connsiteX5" fmla="*/ 12190383 w 12193394"/>
              <a:gd name="connsiteY5" fmla="*/ 359163 h 2407330"/>
              <a:gd name="connsiteX6" fmla="*/ 12193394 w 12193394"/>
              <a:gd name="connsiteY6" fmla="*/ 2407330 h 2407330"/>
              <a:gd name="connsiteX7" fmla="*/ 1394 w 12193394"/>
              <a:gd name="connsiteY7" fmla="*/ 2407330 h 2407330"/>
              <a:gd name="connsiteX8" fmla="*/ 1394 w 12193394"/>
              <a:gd name="connsiteY8" fmla="*/ 354211 h 2407330"/>
              <a:gd name="connsiteX0" fmla="*/ 1394 w 12193394"/>
              <a:gd name="connsiteY0" fmla="*/ 354211 h 2407330"/>
              <a:gd name="connsiteX1" fmla="*/ 2331933 w 12193394"/>
              <a:gd name="connsiteY1" fmla="*/ 0 h 2407330"/>
              <a:gd name="connsiteX2" fmla="*/ 4735969 w 12193394"/>
              <a:gd name="connsiteY2" fmla="*/ 450502 h 2407330"/>
              <a:gd name="connsiteX3" fmla="*/ 7865927 w 12193394"/>
              <a:gd name="connsiteY3" fmla="*/ 191049 h 2407330"/>
              <a:gd name="connsiteX4" fmla="*/ 10218920 w 12193394"/>
              <a:gd name="connsiteY4" fmla="*/ 599277 h 2407330"/>
              <a:gd name="connsiteX5" fmla="*/ 12190383 w 12193394"/>
              <a:gd name="connsiteY5" fmla="*/ 359163 h 2407330"/>
              <a:gd name="connsiteX6" fmla="*/ 12193394 w 12193394"/>
              <a:gd name="connsiteY6" fmla="*/ 2407330 h 2407330"/>
              <a:gd name="connsiteX7" fmla="*/ 1394 w 12193394"/>
              <a:gd name="connsiteY7" fmla="*/ 2407330 h 2407330"/>
              <a:gd name="connsiteX8" fmla="*/ 1394 w 12193394"/>
              <a:gd name="connsiteY8" fmla="*/ 354211 h 2407330"/>
              <a:gd name="connsiteX0" fmla="*/ 733 w 12203871"/>
              <a:gd name="connsiteY0" fmla="*/ 3 h 2986803"/>
              <a:gd name="connsiteX1" fmla="*/ 2342410 w 12203871"/>
              <a:gd name="connsiteY1" fmla="*/ 579473 h 2986803"/>
              <a:gd name="connsiteX2" fmla="*/ 4746446 w 12203871"/>
              <a:gd name="connsiteY2" fmla="*/ 1029975 h 2986803"/>
              <a:gd name="connsiteX3" fmla="*/ 7876404 w 12203871"/>
              <a:gd name="connsiteY3" fmla="*/ 770522 h 2986803"/>
              <a:gd name="connsiteX4" fmla="*/ 10229397 w 12203871"/>
              <a:gd name="connsiteY4" fmla="*/ 1178750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733 w 12203871"/>
              <a:gd name="connsiteY0" fmla="*/ 3 h 2986803"/>
              <a:gd name="connsiteX1" fmla="*/ 2286719 w 12203871"/>
              <a:gd name="connsiteY1" fmla="*/ 1350773 h 2986803"/>
              <a:gd name="connsiteX2" fmla="*/ 4746446 w 12203871"/>
              <a:gd name="connsiteY2" fmla="*/ 1029975 h 2986803"/>
              <a:gd name="connsiteX3" fmla="*/ 7876404 w 12203871"/>
              <a:gd name="connsiteY3" fmla="*/ 770522 h 2986803"/>
              <a:gd name="connsiteX4" fmla="*/ 10229397 w 12203871"/>
              <a:gd name="connsiteY4" fmla="*/ 1178750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733 w 12203871"/>
              <a:gd name="connsiteY0" fmla="*/ 3 h 2986803"/>
              <a:gd name="connsiteX1" fmla="*/ 2286719 w 12203871"/>
              <a:gd name="connsiteY1" fmla="*/ 1350773 h 2986803"/>
              <a:gd name="connsiteX2" fmla="*/ 4746446 w 12203871"/>
              <a:gd name="connsiteY2" fmla="*/ 1029975 h 2986803"/>
              <a:gd name="connsiteX3" fmla="*/ 7932096 w 12203871"/>
              <a:gd name="connsiteY3" fmla="*/ 1785388 h 2986803"/>
              <a:gd name="connsiteX4" fmla="*/ 10229397 w 12203871"/>
              <a:gd name="connsiteY4" fmla="*/ 1178750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733 w 12203871"/>
              <a:gd name="connsiteY0" fmla="*/ 4 h 2499665"/>
              <a:gd name="connsiteX1" fmla="*/ 2286719 w 12203871"/>
              <a:gd name="connsiteY1" fmla="*/ 863635 h 2499665"/>
              <a:gd name="connsiteX2" fmla="*/ 4746446 w 12203871"/>
              <a:gd name="connsiteY2" fmla="*/ 542837 h 2499665"/>
              <a:gd name="connsiteX3" fmla="*/ 7932096 w 12203871"/>
              <a:gd name="connsiteY3" fmla="*/ 1298250 h 2499665"/>
              <a:gd name="connsiteX4" fmla="*/ 10229397 w 12203871"/>
              <a:gd name="connsiteY4" fmla="*/ 691612 h 2499665"/>
              <a:gd name="connsiteX5" fmla="*/ 12200860 w 12203871"/>
              <a:gd name="connsiteY5" fmla="*/ 451498 h 2499665"/>
              <a:gd name="connsiteX6" fmla="*/ 12203871 w 12203871"/>
              <a:gd name="connsiteY6" fmla="*/ 2499665 h 2499665"/>
              <a:gd name="connsiteX7" fmla="*/ 11871 w 12203871"/>
              <a:gd name="connsiteY7" fmla="*/ 2499665 h 2499665"/>
              <a:gd name="connsiteX8" fmla="*/ 733 w 12203871"/>
              <a:gd name="connsiteY8" fmla="*/ 4 h 2499665"/>
              <a:gd name="connsiteX0" fmla="*/ 733 w 12203871"/>
              <a:gd name="connsiteY0" fmla="*/ 394804 h 2894465"/>
              <a:gd name="connsiteX1" fmla="*/ 1273146 w 12203871"/>
              <a:gd name="connsiteY1" fmla="*/ 0 h 2894465"/>
              <a:gd name="connsiteX2" fmla="*/ 4746446 w 12203871"/>
              <a:gd name="connsiteY2" fmla="*/ 937637 h 2894465"/>
              <a:gd name="connsiteX3" fmla="*/ 7932096 w 12203871"/>
              <a:gd name="connsiteY3" fmla="*/ 1693050 h 2894465"/>
              <a:gd name="connsiteX4" fmla="*/ 10229397 w 12203871"/>
              <a:gd name="connsiteY4" fmla="*/ 1086412 h 2894465"/>
              <a:gd name="connsiteX5" fmla="*/ 12200860 w 12203871"/>
              <a:gd name="connsiteY5" fmla="*/ 846298 h 2894465"/>
              <a:gd name="connsiteX6" fmla="*/ 12203871 w 12203871"/>
              <a:gd name="connsiteY6" fmla="*/ 2894465 h 2894465"/>
              <a:gd name="connsiteX7" fmla="*/ 11871 w 12203871"/>
              <a:gd name="connsiteY7" fmla="*/ 2894465 h 2894465"/>
              <a:gd name="connsiteX8" fmla="*/ 733 w 12203871"/>
              <a:gd name="connsiteY8" fmla="*/ 394804 h 2894465"/>
              <a:gd name="connsiteX0" fmla="*/ 733 w 12203871"/>
              <a:gd name="connsiteY0" fmla="*/ 394804 h 2894465"/>
              <a:gd name="connsiteX1" fmla="*/ 1273146 w 12203871"/>
              <a:gd name="connsiteY1" fmla="*/ 0 h 2894465"/>
              <a:gd name="connsiteX2" fmla="*/ 2095562 w 12203871"/>
              <a:gd name="connsiteY2" fmla="*/ 1302989 h 2894465"/>
              <a:gd name="connsiteX3" fmla="*/ 7932096 w 12203871"/>
              <a:gd name="connsiteY3" fmla="*/ 1693050 h 2894465"/>
              <a:gd name="connsiteX4" fmla="*/ 10229397 w 12203871"/>
              <a:gd name="connsiteY4" fmla="*/ 1086412 h 2894465"/>
              <a:gd name="connsiteX5" fmla="*/ 12200860 w 12203871"/>
              <a:gd name="connsiteY5" fmla="*/ 846298 h 2894465"/>
              <a:gd name="connsiteX6" fmla="*/ 12203871 w 12203871"/>
              <a:gd name="connsiteY6" fmla="*/ 2894465 h 2894465"/>
              <a:gd name="connsiteX7" fmla="*/ 11871 w 12203871"/>
              <a:gd name="connsiteY7" fmla="*/ 2894465 h 2894465"/>
              <a:gd name="connsiteX8" fmla="*/ 733 w 12203871"/>
              <a:gd name="connsiteY8" fmla="*/ 394804 h 2894465"/>
              <a:gd name="connsiteX0" fmla="*/ 733 w 12203871"/>
              <a:gd name="connsiteY0" fmla="*/ 191831 h 2691492"/>
              <a:gd name="connsiteX1" fmla="*/ 1094936 w 12203871"/>
              <a:gd name="connsiteY1" fmla="*/ 0 h 2691492"/>
              <a:gd name="connsiteX2" fmla="*/ 2095562 w 12203871"/>
              <a:gd name="connsiteY2" fmla="*/ 1100016 h 2691492"/>
              <a:gd name="connsiteX3" fmla="*/ 7932096 w 12203871"/>
              <a:gd name="connsiteY3" fmla="*/ 1490077 h 2691492"/>
              <a:gd name="connsiteX4" fmla="*/ 10229397 w 12203871"/>
              <a:gd name="connsiteY4" fmla="*/ 883439 h 2691492"/>
              <a:gd name="connsiteX5" fmla="*/ 12200860 w 12203871"/>
              <a:gd name="connsiteY5" fmla="*/ 643325 h 2691492"/>
              <a:gd name="connsiteX6" fmla="*/ 12203871 w 12203871"/>
              <a:gd name="connsiteY6" fmla="*/ 2691492 h 2691492"/>
              <a:gd name="connsiteX7" fmla="*/ 11871 w 12203871"/>
              <a:gd name="connsiteY7" fmla="*/ 2691492 h 2691492"/>
              <a:gd name="connsiteX8" fmla="*/ 733 w 12203871"/>
              <a:gd name="connsiteY8" fmla="*/ 191831 h 2691492"/>
              <a:gd name="connsiteX0" fmla="*/ 733 w 12203871"/>
              <a:gd name="connsiteY0" fmla="*/ 11 h 2865026"/>
              <a:gd name="connsiteX1" fmla="*/ 1094936 w 12203871"/>
              <a:gd name="connsiteY1" fmla="*/ 173534 h 2865026"/>
              <a:gd name="connsiteX2" fmla="*/ 2095562 w 12203871"/>
              <a:gd name="connsiteY2" fmla="*/ 1273550 h 2865026"/>
              <a:gd name="connsiteX3" fmla="*/ 7932096 w 12203871"/>
              <a:gd name="connsiteY3" fmla="*/ 1663611 h 2865026"/>
              <a:gd name="connsiteX4" fmla="*/ 10229397 w 12203871"/>
              <a:gd name="connsiteY4" fmla="*/ 1056973 h 2865026"/>
              <a:gd name="connsiteX5" fmla="*/ 12200860 w 12203871"/>
              <a:gd name="connsiteY5" fmla="*/ 816859 h 2865026"/>
              <a:gd name="connsiteX6" fmla="*/ 12203871 w 12203871"/>
              <a:gd name="connsiteY6" fmla="*/ 2865026 h 2865026"/>
              <a:gd name="connsiteX7" fmla="*/ 11871 w 12203871"/>
              <a:gd name="connsiteY7" fmla="*/ 2865026 h 2865026"/>
              <a:gd name="connsiteX8" fmla="*/ 733 w 12203871"/>
              <a:gd name="connsiteY8" fmla="*/ 11 h 2865026"/>
              <a:gd name="connsiteX0" fmla="*/ 733 w 12203871"/>
              <a:gd name="connsiteY0" fmla="*/ 11 h 2865026"/>
              <a:gd name="connsiteX1" fmla="*/ 1094936 w 12203871"/>
              <a:gd name="connsiteY1" fmla="*/ 173534 h 2865026"/>
              <a:gd name="connsiteX2" fmla="*/ 2407431 w 12203871"/>
              <a:gd name="connsiteY2" fmla="*/ 1557715 h 2865026"/>
              <a:gd name="connsiteX3" fmla="*/ 7932096 w 12203871"/>
              <a:gd name="connsiteY3" fmla="*/ 1663611 h 2865026"/>
              <a:gd name="connsiteX4" fmla="*/ 10229397 w 12203871"/>
              <a:gd name="connsiteY4" fmla="*/ 1056973 h 2865026"/>
              <a:gd name="connsiteX5" fmla="*/ 12200860 w 12203871"/>
              <a:gd name="connsiteY5" fmla="*/ 816859 h 2865026"/>
              <a:gd name="connsiteX6" fmla="*/ 12203871 w 12203871"/>
              <a:gd name="connsiteY6" fmla="*/ 2865026 h 2865026"/>
              <a:gd name="connsiteX7" fmla="*/ 11871 w 12203871"/>
              <a:gd name="connsiteY7" fmla="*/ 2865026 h 2865026"/>
              <a:gd name="connsiteX8" fmla="*/ 733 w 12203871"/>
              <a:gd name="connsiteY8" fmla="*/ 11 h 2865026"/>
              <a:gd name="connsiteX0" fmla="*/ 733 w 12203871"/>
              <a:gd name="connsiteY0" fmla="*/ 7 h 2865022"/>
              <a:gd name="connsiteX1" fmla="*/ 1373389 w 12203871"/>
              <a:gd name="connsiteY1" fmla="*/ 214124 h 2865022"/>
              <a:gd name="connsiteX2" fmla="*/ 2407431 w 12203871"/>
              <a:gd name="connsiteY2" fmla="*/ 1557711 h 2865022"/>
              <a:gd name="connsiteX3" fmla="*/ 7932096 w 12203871"/>
              <a:gd name="connsiteY3" fmla="*/ 1663607 h 2865022"/>
              <a:gd name="connsiteX4" fmla="*/ 10229397 w 12203871"/>
              <a:gd name="connsiteY4" fmla="*/ 1056969 h 2865022"/>
              <a:gd name="connsiteX5" fmla="*/ 12200860 w 12203871"/>
              <a:gd name="connsiteY5" fmla="*/ 816855 h 2865022"/>
              <a:gd name="connsiteX6" fmla="*/ 12203871 w 12203871"/>
              <a:gd name="connsiteY6" fmla="*/ 2865022 h 2865022"/>
              <a:gd name="connsiteX7" fmla="*/ 11871 w 12203871"/>
              <a:gd name="connsiteY7" fmla="*/ 2865022 h 2865022"/>
              <a:gd name="connsiteX8" fmla="*/ 733 w 12203871"/>
              <a:gd name="connsiteY8" fmla="*/ 7 h 2865022"/>
              <a:gd name="connsiteX0" fmla="*/ 733 w 12203871"/>
              <a:gd name="connsiteY0" fmla="*/ 7 h 2865022"/>
              <a:gd name="connsiteX1" fmla="*/ 1373389 w 12203871"/>
              <a:gd name="connsiteY1" fmla="*/ 214124 h 2865022"/>
              <a:gd name="connsiteX2" fmla="*/ 3376451 w 12203871"/>
              <a:gd name="connsiteY2" fmla="*/ 1598309 h 2865022"/>
              <a:gd name="connsiteX3" fmla="*/ 7932096 w 12203871"/>
              <a:gd name="connsiteY3" fmla="*/ 1663607 h 2865022"/>
              <a:gd name="connsiteX4" fmla="*/ 10229397 w 12203871"/>
              <a:gd name="connsiteY4" fmla="*/ 1056969 h 2865022"/>
              <a:gd name="connsiteX5" fmla="*/ 12200860 w 12203871"/>
              <a:gd name="connsiteY5" fmla="*/ 816855 h 2865022"/>
              <a:gd name="connsiteX6" fmla="*/ 12203871 w 12203871"/>
              <a:gd name="connsiteY6" fmla="*/ 2865022 h 2865022"/>
              <a:gd name="connsiteX7" fmla="*/ 11871 w 12203871"/>
              <a:gd name="connsiteY7" fmla="*/ 2865022 h 2865022"/>
              <a:gd name="connsiteX8" fmla="*/ 733 w 12203871"/>
              <a:gd name="connsiteY8" fmla="*/ 7 h 2865022"/>
              <a:gd name="connsiteX0" fmla="*/ 733 w 12203871"/>
              <a:gd name="connsiteY0" fmla="*/ 7 h 2865022"/>
              <a:gd name="connsiteX1" fmla="*/ 1373389 w 12203871"/>
              <a:gd name="connsiteY1" fmla="*/ 214124 h 2865022"/>
              <a:gd name="connsiteX2" fmla="*/ 3376451 w 12203871"/>
              <a:gd name="connsiteY2" fmla="*/ 1598309 h 2865022"/>
              <a:gd name="connsiteX3" fmla="*/ 6105437 w 12203871"/>
              <a:gd name="connsiteY3" fmla="*/ 1095280 h 2865022"/>
              <a:gd name="connsiteX4" fmla="*/ 10229397 w 12203871"/>
              <a:gd name="connsiteY4" fmla="*/ 1056969 h 2865022"/>
              <a:gd name="connsiteX5" fmla="*/ 12200860 w 12203871"/>
              <a:gd name="connsiteY5" fmla="*/ 816855 h 2865022"/>
              <a:gd name="connsiteX6" fmla="*/ 12203871 w 12203871"/>
              <a:gd name="connsiteY6" fmla="*/ 2865022 h 2865022"/>
              <a:gd name="connsiteX7" fmla="*/ 11871 w 12203871"/>
              <a:gd name="connsiteY7" fmla="*/ 2865022 h 2865022"/>
              <a:gd name="connsiteX8" fmla="*/ 733 w 12203871"/>
              <a:gd name="connsiteY8" fmla="*/ 7 h 2865022"/>
              <a:gd name="connsiteX0" fmla="*/ 733 w 12203871"/>
              <a:gd name="connsiteY0" fmla="*/ 7 h 2865022"/>
              <a:gd name="connsiteX1" fmla="*/ 1373389 w 12203871"/>
              <a:gd name="connsiteY1" fmla="*/ 214124 h 2865022"/>
              <a:gd name="connsiteX2" fmla="*/ 3376451 w 12203871"/>
              <a:gd name="connsiteY2" fmla="*/ 1598309 h 2865022"/>
              <a:gd name="connsiteX3" fmla="*/ 6105437 w 12203871"/>
              <a:gd name="connsiteY3" fmla="*/ 1095280 h 2865022"/>
              <a:gd name="connsiteX4" fmla="*/ 10218259 w 12203871"/>
              <a:gd name="connsiteY4" fmla="*/ 1503513 h 2865022"/>
              <a:gd name="connsiteX5" fmla="*/ 12200860 w 12203871"/>
              <a:gd name="connsiteY5" fmla="*/ 816855 h 2865022"/>
              <a:gd name="connsiteX6" fmla="*/ 12203871 w 12203871"/>
              <a:gd name="connsiteY6" fmla="*/ 2865022 h 2865022"/>
              <a:gd name="connsiteX7" fmla="*/ 11871 w 12203871"/>
              <a:gd name="connsiteY7" fmla="*/ 2865022 h 2865022"/>
              <a:gd name="connsiteX8" fmla="*/ 733 w 12203871"/>
              <a:gd name="connsiteY8" fmla="*/ 7 h 2865022"/>
              <a:gd name="connsiteX0" fmla="*/ 733 w 12203871"/>
              <a:gd name="connsiteY0" fmla="*/ 7 h 2865022"/>
              <a:gd name="connsiteX1" fmla="*/ 1373389 w 12203871"/>
              <a:gd name="connsiteY1" fmla="*/ 214124 h 2865022"/>
              <a:gd name="connsiteX2" fmla="*/ 3376451 w 12203871"/>
              <a:gd name="connsiteY2" fmla="*/ 1598309 h 2865022"/>
              <a:gd name="connsiteX3" fmla="*/ 6283647 w 12203871"/>
              <a:gd name="connsiteY3" fmla="*/ 1095280 h 2865022"/>
              <a:gd name="connsiteX4" fmla="*/ 10218259 w 12203871"/>
              <a:gd name="connsiteY4" fmla="*/ 1503513 h 2865022"/>
              <a:gd name="connsiteX5" fmla="*/ 12200860 w 12203871"/>
              <a:gd name="connsiteY5" fmla="*/ 816855 h 2865022"/>
              <a:gd name="connsiteX6" fmla="*/ 12203871 w 12203871"/>
              <a:gd name="connsiteY6" fmla="*/ 2865022 h 2865022"/>
              <a:gd name="connsiteX7" fmla="*/ 11871 w 12203871"/>
              <a:gd name="connsiteY7" fmla="*/ 2865022 h 2865022"/>
              <a:gd name="connsiteX8" fmla="*/ 733 w 12203871"/>
              <a:gd name="connsiteY8" fmla="*/ 7 h 2865022"/>
              <a:gd name="connsiteX0" fmla="*/ 458 w 12217866"/>
              <a:gd name="connsiteY0" fmla="*/ 1398255 h 2650898"/>
              <a:gd name="connsiteX1" fmla="*/ 1387384 w 12217866"/>
              <a:gd name="connsiteY1" fmla="*/ 0 h 2650898"/>
              <a:gd name="connsiteX2" fmla="*/ 3390446 w 12217866"/>
              <a:gd name="connsiteY2" fmla="*/ 1384185 h 2650898"/>
              <a:gd name="connsiteX3" fmla="*/ 6297642 w 12217866"/>
              <a:gd name="connsiteY3" fmla="*/ 881156 h 2650898"/>
              <a:gd name="connsiteX4" fmla="*/ 10232254 w 12217866"/>
              <a:gd name="connsiteY4" fmla="*/ 1289389 h 2650898"/>
              <a:gd name="connsiteX5" fmla="*/ 12214855 w 12217866"/>
              <a:gd name="connsiteY5" fmla="*/ 602731 h 2650898"/>
              <a:gd name="connsiteX6" fmla="*/ 12217866 w 12217866"/>
              <a:gd name="connsiteY6" fmla="*/ 2650898 h 2650898"/>
              <a:gd name="connsiteX7" fmla="*/ 25866 w 12217866"/>
              <a:gd name="connsiteY7" fmla="*/ 2650898 h 2650898"/>
              <a:gd name="connsiteX8" fmla="*/ 458 w 12217866"/>
              <a:gd name="connsiteY8" fmla="*/ 1398255 h 2650898"/>
              <a:gd name="connsiteX0" fmla="*/ 458 w 12217866"/>
              <a:gd name="connsiteY0" fmla="*/ 795523 h 2048166"/>
              <a:gd name="connsiteX1" fmla="*/ 1415926 w 12217866"/>
              <a:gd name="connsiteY1" fmla="*/ 1529760 h 2048166"/>
              <a:gd name="connsiteX2" fmla="*/ 3390446 w 12217866"/>
              <a:gd name="connsiteY2" fmla="*/ 781453 h 2048166"/>
              <a:gd name="connsiteX3" fmla="*/ 6297642 w 12217866"/>
              <a:gd name="connsiteY3" fmla="*/ 278424 h 2048166"/>
              <a:gd name="connsiteX4" fmla="*/ 10232254 w 12217866"/>
              <a:gd name="connsiteY4" fmla="*/ 686657 h 2048166"/>
              <a:gd name="connsiteX5" fmla="*/ 12214855 w 12217866"/>
              <a:gd name="connsiteY5" fmla="*/ -1 h 2048166"/>
              <a:gd name="connsiteX6" fmla="*/ 12217866 w 12217866"/>
              <a:gd name="connsiteY6" fmla="*/ 2048166 h 2048166"/>
              <a:gd name="connsiteX7" fmla="*/ 25866 w 12217866"/>
              <a:gd name="connsiteY7" fmla="*/ 2048166 h 2048166"/>
              <a:gd name="connsiteX8" fmla="*/ 458 w 12217866"/>
              <a:gd name="connsiteY8" fmla="*/ 795523 h 2048166"/>
              <a:gd name="connsiteX0" fmla="*/ 458 w 12217866"/>
              <a:gd name="connsiteY0" fmla="*/ 795523 h 2048166"/>
              <a:gd name="connsiteX1" fmla="*/ 1415926 w 12217866"/>
              <a:gd name="connsiteY1" fmla="*/ 1529760 h 2048166"/>
              <a:gd name="connsiteX2" fmla="*/ 3390446 w 12217866"/>
              <a:gd name="connsiteY2" fmla="*/ 781453 h 2048166"/>
              <a:gd name="connsiteX3" fmla="*/ 6354725 w 12217866"/>
              <a:gd name="connsiteY3" fmla="*/ 1422689 h 2048166"/>
              <a:gd name="connsiteX4" fmla="*/ 10232254 w 12217866"/>
              <a:gd name="connsiteY4" fmla="*/ 686657 h 2048166"/>
              <a:gd name="connsiteX5" fmla="*/ 12214855 w 12217866"/>
              <a:gd name="connsiteY5" fmla="*/ -1 h 2048166"/>
              <a:gd name="connsiteX6" fmla="*/ 12217866 w 12217866"/>
              <a:gd name="connsiteY6" fmla="*/ 2048166 h 2048166"/>
              <a:gd name="connsiteX7" fmla="*/ 25866 w 12217866"/>
              <a:gd name="connsiteY7" fmla="*/ 2048166 h 2048166"/>
              <a:gd name="connsiteX8" fmla="*/ 458 w 12217866"/>
              <a:gd name="connsiteY8" fmla="*/ 795523 h 2048166"/>
              <a:gd name="connsiteX0" fmla="*/ 458 w 12217866"/>
              <a:gd name="connsiteY0" fmla="*/ 795523 h 2048166"/>
              <a:gd name="connsiteX1" fmla="*/ 1415926 w 12217866"/>
              <a:gd name="connsiteY1" fmla="*/ 1529760 h 2048166"/>
              <a:gd name="connsiteX2" fmla="*/ 3390446 w 12217866"/>
              <a:gd name="connsiteY2" fmla="*/ 781453 h 2048166"/>
              <a:gd name="connsiteX3" fmla="*/ 6354725 w 12217866"/>
              <a:gd name="connsiteY3" fmla="*/ 1422689 h 2048166"/>
              <a:gd name="connsiteX4" fmla="*/ 11074230 w 12217866"/>
              <a:gd name="connsiteY4" fmla="*/ 218551 h 2048166"/>
              <a:gd name="connsiteX5" fmla="*/ 12214855 w 12217866"/>
              <a:gd name="connsiteY5" fmla="*/ -1 h 2048166"/>
              <a:gd name="connsiteX6" fmla="*/ 12217866 w 12217866"/>
              <a:gd name="connsiteY6" fmla="*/ 2048166 h 2048166"/>
              <a:gd name="connsiteX7" fmla="*/ 25866 w 12217866"/>
              <a:gd name="connsiteY7" fmla="*/ 2048166 h 2048166"/>
              <a:gd name="connsiteX8" fmla="*/ 458 w 12217866"/>
              <a:gd name="connsiteY8" fmla="*/ 795523 h 2048166"/>
              <a:gd name="connsiteX0" fmla="*/ 458 w 12217866"/>
              <a:gd name="connsiteY0" fmla="*/ 795523 h 2048166"/>
              <a:gd name="connsiteX1" fmla="*/ 1415926 w 12217866"/>
              <a:gd name="connsiteY1" fmla="*/ 1529760 h 2048166"/>
              <a:gd name="connsiteX2" fmla="*/ 3390446 w 12217866"/>
              <a:gd name="connsiteY2" fmla="*/ 781453 h 2048166"/>
              <a:gd name="connsiteX3" fmla="*/ 8823569 w 12217866"/>
              <a:gd name="connsiteY3" fmla="*/ 1422689 h 2048166"/>
              <a:gd name="connsiteX4" fmla="*/ 11074230 w 12217866"/>
              <a:gd name="connsiteY4" fmla="*/ 218551 h 2048166"/>
              <a:gd name="connsiteX5" fmla="*/ 12214855 w 12217866"/>
              <a:gd name="connsiteY5" fmla="*/ -1 h 2048166"/>
              <a:gd name="connsiteX6" fmla="*/ 12217866 w 12217866"/>
              <a:gd name="connsiteY6" fmla="*/ 2048166 h 2048166"/>
              <a:gd name="connsiteX7" fmla="*/ 25866 w 12217866"/>
              <a:gd name="connsiteY7" fmla="*/ 2048166 h 2048166"/>
              <a:gd name="connsiteX8" fmla="*/ 458 w 12217866"/>
              <a:gd name="connsiteY8" fmla="*/ 795523 h 2048166"/>
              <a:gd name="connsiteX0" fmla="*/ 458 w 12229626"/>
              <a:gd name="connsiteY0" fmla="*/ 576972 h 1829615"/>
              <a:gd name="connsiteX1" fmla="*/ 1415926 w 12229626"/>
              <a:gd name="connsiteY1" fmla="*/ 1311209 h 1829615"/>
              <a:gd name="connsiteX2" fmla="*/ 3390446 w 12229626"/>
              <a:gd name="connsiteY2" fmla="*/ 562902 h 1829615"/>
              <a:gd name="connsiteX3" fmla="*/ 8823569 w 12229626"/>
              <a:gd name="connsiteY3" fmla="*/ 1204138 h 1829615"/>
              <a:gd name="connsiteX4" fmla="*/ 11074230 w 12229626"/>
              <a:gd name="connsiteY4" fmla="*/ 0 h 1829615"/>
              <a:gd name="connsiteX5" fmla="*/ 12229125 w 12229626"/>
              <a:gd name="connsiteY5" fmla="*/ 197545 h 1829615"/>
              <a:gd name="connsiteX6" fmla="*/ 12217866 w 12229626"/>
              <a:gd name="connsiteY6" fmla="*/ 1829615 h 1829615"/>
              <a:gd name="connsiteX7" fmla="*/ 25866 w 12229626"/>
              <a:gd name="connsiteY7" fmla="*/ 1829615 h 1829615"/>
              <a:gd name="connsiteX8" fmla="*/ 458 w 12229626"/>
              <a:gd name="connsiteY8" fmla="*/ 576972 h 1829615"/>
              <a:gd name="connsiteX0" fmla="*/ 458 w 12229626"/>
              <a:gd name="connsiteY0" fmla="*/ 524958 h 1777601"/>
              <a:gd name="connsiteX1" fmla="*/ 1415926 w 12229626"/>
              <a:gd name="connsiteY1" fmla="*/ 1259195 h 1777601"/>
              <a:gd name="connsiteX2" fmla="*/ 3390446 w 12229626"/>
              <a:gd name="connsiteY2" fmla="*/ 510888 h 1777601"/>
              <a:gd name="connsiteX3" fmla="*/ 8823569 w 12229626"/>
              <a:gd name="connsiteY3" fmla="*/ 1152124 h 1777601"/>
              <a:gd name="connsiteX4" fmla="*/ 11473812 w 12229626"/>
              <a:gd name="connsiteY4" fmla="*/ 0 h 1777601"/>
              <a:gd name="connsiteX5" fmla="*/ 12229125 w 12229626"/>
              <a:gd name="connsiteY5" fmla="*/ 145531 h 1777601"/>
              <a:gd name="connsiteX6" fmla="*/ 12217866 w 12229626"/>
              <a:gd name="connsiteY6" fmla="*/ 1777601 h 1777601"/>
              <a:gd name="connsiteX7" fmla="*/ 25866 w 12229626"/>
              <a:gd name="connsiteY7" fmla="*/ 1777601 h 1777601"/>
              <a:gd name="connsiteX8" fmla="*/ 458 w 12229626"/>
              <a:gd name="connsiteY8" fmla="*/ 524958 h 1777601"/>
              <a:gd name="connsiteX0" fmla="*/ 458 w 12217866"/>
              <a:gd name="connsiteY0" fmla="*/ 749847 h 2002490"/>
              <a:gd name="connsiteX1" fmla="*/ 1415926 w 12217866"/>
              <a:gd name="connsiteY1" fmla="*/ 1484084 h 2002490"/>
              <a:gd name="connsiteX2" fmla="*/ 3390446 w 12217866"/>
              <a:gd name="connsiteY2" fmla="*/ 735777 h 2002490"/>
              <a:gd name="connsiteX3" fmla="*/ 8823569 w 12217866"/>
              <a:gd name="connsiteY3" fmla="*/ 1377013 h 2002490"/>
              <a:gd name="connsiteX4" fmla="*/ 11473812 w 12217866"/>
              <a:gd name="connsiteY4" fmla="*/ 224889 h 2002490"/>
              <a:gd name="connsiteX5" fmla="*/ 12206849 w 12217866"/>
              <a:gd name="connsiteY5" fmla="*/ 5068 h 2002490"/>
              <a:gd name="connsiteX6" fmla="*/ 12217866 w 12217866"/>
              <a:gd name="connsiteY6" fmla="*/ 2002490 h 2002490"/>
              <a:gd name="connsiteX7" fmla="*/ 25866 w 12217866"/>
              <a:gd name="connsiteY7" fmla="*/ 2002490 h 2002490"/>
              <a:gd name="connsiteX8" fmla="*/ 458 w 12217866"/>
              <a:gd name="connsiteY8" fmla="*/ 749847 h 2002490"/>
              <a:gd name="connsiteX0" fmla="*/ 458 w 12217866"/>
              <a:gd name="connsiteY0" fmla="*/ 749851 h 2002494"/>
              <a:gd name="connsiteX1" fmla="*/ 1415926 w 12217866"/>
              <a:gd name="connsiteY1" fmla="*/ 1484088 h 2002494"/>
              <a:gd name="connsiteX2" fmla="*/ 3390446 w 12217866"/>
              <a:gd name="connsiteY2" fmla="*/ 735781 h 2002494"/>
              <a:gd name="connsiteX3" fmla="*/ 8823569 w 12217866"/>
              <a:gd name="connsiteY3" fmla="*/ 1377017 h 2002494"/>
              <a:gd name="connsiteX4" fmla="*/ 11473812 w 12217866"/>
              <a:gd name="connsiteY4" fmla="*/ 224893 h 2002494"/>
              <a:gd name="connsiteX5" fmla="*/ 12206849 w 12217866"/>
              <a:gd name="connsiteY5" fmla="*/ 5071 h 2002494"/>
              <a:gd name="connsiteX6" fmla="*/ 12217866 w 12217866"/>
              <a:gd name="connsiteY6" fmla="*/ 2002494 h 2002494"/>
              <a:gd name="connsiteX7" fmla="*/ 25866 w 12217866"/>
              <a:gd name="connsiteY7" fmla="*/ 2002494 h 2002494"/>
              <a:gd name="connsiteX8" fmla="*/ 458 w 12217866"/>
              <a:gd name="connsiteY8" fmla="*/ 749851 h 2002494"/>
              <a:gd name="connsiteX0" fmla="*/ 458 w 12219060"/>
              <a:gd name="connsiteY0" fmla="*/ 830074 h 2082717"/>
              <a:gd name="connsiteX1" fmla="*/ 1415926 w 12219060"/>
              <a:gd name="connsiteY1" fmla="*/ 1564311 h 2082717"/>
              <a:gd name="connsiteX2" fmla="*/ 3390446 w 12219060"/>
              <a:gd name="connsiteY2" fmla="*/ 816004 h 2082717"/>
              <a:gd name="connsiteX3" fmla="*/ 8823569 w 12219060"/>
              <a:gd name="connsiteY3" fmla="*/ 1457240 h 2082717"/>
              <a:gd name="connsiteX4" fmla="*/ 11473812 w 12219060"/>
              <a:gd name="connsiteY4" fmla="*/ 305116 h 2082717"/>
              <a:gd name="connsiteX5" fmla="*/ 12217988 w 12219060"/>
              <a:gd name="connsiteY5" fmla="*/ 4106 h 2082717"/>
              <a:gd name="connsiteX6" fmla="*/ 12217866 w 12219060"/>
              <a:gd name="connsiteY6" fmla="*/ 2082717 h 2082717"/>
              <a:gd name="connsiteX7" fmla="*/ 25866 w 12219060"/>
              <a:gd name="connsiteY7" fmla="*/ 2082717 h 2082717"/>
              <a:gd name="connsiteX8" fmla="*/ 458 w 12219060"/>
              <a:gd name="connsiteY8" fmla="*/ 830074 h 2082717"/>
              <a:gd name="connsiteX0" fmla="*/ 1110 w 12219712"/>
              <a:gd name="connsiteY0" fmla="*/ 830078 h 2163909"/>
              <a:gd name="connsiteX1" fmla="*/ 1416578 w 12219712"/>
              <a:gd name="connsiteY1" fmla="*/ 1564315 h 2163909"/>
              <a:gd name="connsiteX2" fmla="*/ 3391098 w 12219712"/>
              <a:gd name="connsiteY2" fmla="*/ 816008 h 2163909"/>
              <a:gd name="connsiteX3" fmla="*/ 8824221 w 12219712"/>
              <a:gd name="connsiteY3" fmla="*/ 1457244 h 2163909"/>
              <a:gd name="connsiteX4" fmla="*/ 11474464 w 12219712"/>
              <a:gd name="connsiteY4" fmla="*/ 305120 h 2163909"/>
              <a:gd name="connsiteX5" fmla="*/ 12218640 w 12219712"/>
              <a:gd name="connsiteY5" fmla="*/ 4110 h 2163909"/>
              <a:gd name="connsiteX6" fmla="*/ 12218518 w 12219712"/>
              <a:gd name="connsiteY6" fmla="*/ 2082721 h 2163909"/>
              <a:gd name="connsiteX7" fmla="*/ 4241 w 12219712"/>
              <a:gd name="connsiteY7" fmla="*/ 2163909 h 2163909"/>
              <a:gd name="connsiteX8" fmla="*/ 1110 w 12219712"/>
              <a:gd name="connsiteY8" fmla="*/ 830078 h 2163909"/>
              <a:gd name="connsiteX0" fmla="*/ 8008 w 12226610"/>
              <a:gd name="connsiteY0" fmla="*/ 830078 h 2123315"/>
              <a:gd name="connsiteX1" fmla="*/ 1423476 w 12226610"/>
              <a:gd name="connsiteY1" fmla="*/ 1564315 h 2123315"/>
              <a:gd name="connsiteX2" fmla="*/ 3397996 w 12226610"/>
              <a:gd name="connsiteY2" fmla="*/ 816008 h 2123315"/>
              <a:gd name="connsiteX3" fmla="*/ 8831119 w 12226610"/>
              <a:gd name="connsiteY3" fmla="*/ 1457244 h 2123315"/>
              <a:gd name="connsiteX4" fmla="*/ 11481362 w 12226610"/>
              <a:gd name="connsiteY4" fmla="*/ 305120 h 2123315"/>
              <a:gd name="connsiteX5" fmla="*/ 12225538 w 12226610"/>
              <a:gd name="connsiteY5" fmla="*/ 4110 h 2123315"/>
              <a:gd name="connsiteX6" fmla="*/ 12225416 w 12226610"/>
              <a:gd name="connsiteY6" fmla="*/ 2082721 h 2123315"/>
              <a:gd name="connsiteX7" fmla="*/ 0 w 12226610"/>
              <a:gd name="connsiteY7" fmla="*/ 2123315 h 2123315"/>
              <a:gd name="connsiteX8" fmla="*/ 8008 w 12226610"/>
              <a:gd name="connsiteY8" fmla="*/ 830078 h 2123315"/>
              <a:gd name="connsiteX0" fmla="*/ 8008 w 12226610"/>
              <a:gd name="connsiteY0" fmla="*/ 830497 h 2123734"/>
              <a:gd name="connsiteX1" fmla="*/ 1423476 w 12226610"/>
              <a:gd name="connsiteY1" fmla="*/ 1564734 h 2123734"/>
              <a:gd name="connsiteX2" fmla="*/ 3397996 w 12226610"/>
              <a:gd name="connsiteY2" fmla="*/ 816427 h 2123734"/>
              <a:gd name="connsiteX3" fmla="*/ 8831119 w 12226610"/>
              <a:gd name="connsiteY3" fmla="*/ 1457663 h 2123734"/>
              <a:gd name="connsiteX4" fmla="*/ 11481362 w 12226610"/>
              <a:gd name="connsiteY4" fmla="*/ 305539 h 2123734"/>
              <a:gd name="connsiteX5" fmla="*/ 12225538 w 12226610"/>
              <a:gd name="connsiteY5" fmla="*/ 4529 h 2123734"/>
              <a:gd name="connsiteX6" fmla="*/ 12225416 w 12226610"/>
              <a:gd name="connsiteY6" fmla="*/ 2083140 h 2123734"/>
              <a:gd name="connsiteX7" fmla="*/ 0 w 12226610"/>
              <a:gd name="connsiteY7" fmla="*/ 2123734 h 2123734"/>
              <a:gd name="connsiteX8" fmla="*/ 8008 w 12226610"/>
              <a:gd name="connsiteY8" fmla="*/ 830497 h 2123734"/>
              <a:gd name="connsiteX0" fmla="*/ 8008 w 12226610"/>
              <a:gd name="connsiteY0" fmla="*/ 826114 h 2119351"/>
              <a:gd name="connsiteX1" fmla="*/ 1423476 w 12226610"/>
              <a:gd name="connsiteY1" fmla="*/ 1560351 h 2119351"/>
              <a:gd name="connsiteX2" fmla="*/ 3397996 w 12226610"/>
              <a:gd name="connsiteY2" fmla="*/ 812044 h 2119351"/>
              <a:gd name="connsiteX3" fmla="*/ 8831119 w 12226610"/>
              <a:gd name="connsiteY3" fmla="*/ 1453280 h 2119351"/>
              <a:gd name="connsiteX4" fmla="*/ 11481362 w 12226610"/>
              <a:gd name="connsiteY4" fmla="*/ 301156 h 2119351"/>
              <a:gd name="connsiteX5" fmla="*/ 12225538 w 12226610"/>
              <a:gd name="connsiteY5" fmla="*/ 146 h 2119351"/>
              <a:gd name="connsiteX6" fmla="*/ 12225416 w 12226610"/>
              <a:gd name="connsiteY6" fmla="*/ 2078757 h 2119351"/>
              <a:gd name="connsiteX7" fmla="*/ 0 w 12226610"/>
              <a:gd name="connsiteY7" fmla="*/ 2119351 h 2119351"/>
              <a:gd name="connsiteX8" fmla="*/ 8008 w 12226610"/>
              <a:gd name="connsiteY8" fmla="*/ 826114 h 2119351"/>
              <a:gd name="connsiteX0" fmla="*/ 8008 w 12226610"/>
              <a:gd name="connsiteY0" fmla="*/ 826201 h 2119438"/>
              <a:gd name="connsiteX1" fmla="*/ 1423476 w 12226610"/>
              <a:gd name="connsiteY1" fmla="*/ 1560438 h 2119438"/>
              <a:gd name="connsiteX2" fmla="*/ 3397996 w 12226610"/>
              <a:gd name="connsiteY2" fmla="*/ 812131 h 2119438"/>
              <a:gd name="connsiteX3" fmla="*/ 8831119 w 12226610"/>
              <a:gd name="connsiteY3" fmla="*/ 1453367 h 2119438"/>
              <a:gd name="connsiteX4" fmla="*/ 11303152 w 12226610"/>
              <a:gd name="connsiteY4" fmla="*/ 179456 h 2119438"/>
              <a:gd name="connsiteX5" fmla="*/ 12225538 w 12226610"/>
              <a:gd name="connsiteY5" fmla="*/ 233 h 2119438"/>
              <a:gd name="connsiteX6" fmla="*/ 12225416 w 12226610"/>
              <a:gd name="connsiteY6" fmla="*/ 2078844 h 2119438"/>
              <a:gd name="connsiteX7" fmla="*/ 0 w 12226610"/>
              <a:gd name="connsiteY7" fmla="*/ 2119438 h 2119438"/>
              <a:gd name="connsiteX8" fmla="*/ 8008 w 12226610"/>
              <a:gd name="connsiteY8" fmla="*/ 826201 h 2119438"/>
              <a:gd name="connsiteX0" fmla="*/ 8008 w 12226610"/>
              <a:gd name="connsiteY0" fmla="*/ 826135 h 2119372"/>
              <a:gd name="connsiteX1" fmla="*/ 1423476 w 12226610"/>
              <a:gd name="connsiteY1" fmla="*/ 1560372 h 2119372"/>
              <a:gd name="connsiteX2" fmla="*/ 3397996 w 12226610"/>
              <a:gd name="connsiteY2" fmla="*/ 812065 h 2119372"/>
              <a:gd name="connsiteX3" fmla="*/ 8831119 w 12226610"/>
              <a:gd name="connsiteY3" fmla="*/ 1453301 h 2119372"/>
              <a:gd name="connsiteX4" fmla="*/ 11347705 w 12226610"/>
              <a:gd name="connsiteY4" fmla="*/ 260582 h 2119372"/>
              <a:gd name="connsiteX5" fmla="*/ 12225538 w 12226610"/>
              <a:gd name="connsiteY5" fmla="*/ 167 h 2119372"/>
              <a:gd name="connsiteX6" fmla="*/ 12225416 w 12226610"/>
              <a:gd name="connsiteY6" fmla="*/ 2078778 h 2119372"/>
              <a:gd name="connsiteX7" fmla="*/ 0 w 12226610"/>
              <a:gd name="connsiteY7" fmla="*/ 2119372 h 2119372"/>
              <a:gd name="connsiteX8" fmla="*/ 8008 w 12226610"/>
              <a:gd name="connsiteY8" fmla="*/ 826135 h 2119372"/>
              <a:gd name="connsiteX0" fmla="*/ 8008 w 12226610"/>
              <a:gd name="connsiteY0" fmla="*/ 826135 h 2119372"/>
              <a:gd name="connsiteX1" fmla="*/ 1423476 w 12226610"/>
              <a:gd name="connsiteY1" fmla="*/ 1560372 h 2119372"/>
              <a:gd name="connsiteX2" fmla="*/ 3397996 w 12226610"/>
              <a:gd name="connsiteY2" fmla="*/ 812065 h 2119372"/>
              <a:gd name="connsiteX3" fmla="*/ 9098435 w 12226610"/>
              <a:gd name="connsiteY3" fmla="*/ 1412704 h 2119372"/>
              <a:gd name="connsiteX4" fmla="*/ 11347705 w 12226610"/>
              <a:gd name="connsiteY4" fmla="*/ 260582 h 2119372"/>
              <a:gd name="connsiteX5" fmla="*/ 12225538 w 12226610"/>
              <a:gd name="connsiteY5" fmla="*/ 167 h 2119372"/>
              <a:gd name="connsiteX6" fmla="*/ 12225416 w 12226610"/>
              <a:gd name="connsiteY6" fmla="*/ 2078778 h 2119372"/>
              <a:gd name="connsiteX7" fmla="*/ 0 w 12226610"/>
              <a:gd name="connsiteY7" fmla="*/ 2119372 h 2119372"/>
              <a:gd name="connsiteX8" fmla="*/ 8008 w 12226610"/>
              <a:gd name="connsiteY8" fmla="*/ 826135 h 2119372"/>
              <a:gd name="connsiteX0" fmla="*/ 8008 w 12226610"/>
              <a:gd name="connsiteY0" fmla="*/ 826135 h 2119372"/>
              <a:gd name="connsiteX1" fmla="*/ 1423476 w 12226610"/>
              <a:gd name="connsiteY1" fmla="*/ 1560372 h 2119372"/>
              <a:gd name="connsiteX2" fmla="*/ 4244497 w 12226610"/>
              <a:gd name="connsiteY2" fmla="*/ 852659 h 2119372"/>
              <a:gd name="connsiteX3" fmla="*/ 9098435 w 12226610"/>
              <a:gd name="connsiteY3" fmla="*/ 1412704 h 2119372"/>
              <a:gd name="connsiteX4" fmla="*/ 11347705 w 12226610"/>
              <a:gd name="connsiteY4" fmla="*/ 260582 h 2119372"/>
              <a:gd name="connsiteX5" fmla="*/ 12225538 w 12226610"/>
              <a:gd name="connsiteY5" fmla="*/ 167 h 2119372"/>
              <a:gd name="connsiteX6" fmla="*/ 12225416 w 12226610"/>
              <a:gd name="connsiteY6" fmla="*/ 2078778 h 2119372"/>
              <a:gd name="connsiteX7" fmla="*/ 0 w 12226610"/>
              <a:gd name="connsiteY7" fmla="*/ 2119372 h 2119372"/>
              <a:gd name="connsiteX8" fmla="*/ 8008 w 12226610"/>
              <a:gd name="connsiteY8" fmla="*/ 826135 h 2119372"/>
              <a:gd name="connsiteX0" fmla="*/ 8008 w 12226610"/>
              <a:gd name="connsiteY0" fmla="*/ 826361 h 2119598"/>
              <a:gd name="connsiteX1" fmla="*/ 1423476 w 12226610"/>
              <a:gd name="connsiteY1" fmla="*/ 1560598 h 2119598"/>
              <a:gd name="connsiteX2" fmla="*/ 4244497 w 12226610"/>
              <a:gd name="connsiteY2" fmla="*/ 852885 h 2119598"/>
              <a:gd name="connsiteX3" fmla="*/ 9098435 w 12226610"/>
              <a:gd name="connsiteY3" fmla="*/ 1412930 h 2119598"/>
              <a:gd name="connsiteX4" fmla="*/ 11358843 w 12226610"/>
              <a:gd name="connsiteY4" fmla="*/ 98429 h 2119598"/>
              <a:gd name="connsiteX5" fmla="*/ 12225538 w 12226610"/>
              <a:gd name="connsiteY5" fmla="*/ 393 h 2119598"/>
              <a:gd name="connsiteX6" fmla="*/ 12225416 w 12226610"/>
              <a:gd name="connsiteY6" fmla="*/ 2079004 h 2119598"/>
              <a:gd name="connsiteX7" fmla="*/ 0 w 12226610"/>
              <a:gd name="connsiteY7" fmla="*/ 2119598 h 2119598"/>
              <a:gd name="connsiteX8" fmla="*/ 8008 w 12226610"/>
              <a:gd name="connsiteY8" fmla="*/ 826361 h 2119598"/>
              <a:gd name="connsiteX0" fmla="*/ 8008 w 12225416"/>
              <a:gd name="connsiteY0" fmla="*/ 746025 h 2039262"/>
              <a:gd name="connsiteX1" fmla="*/ 1423476 w 12225416"/>
              <a:gd name="connsiteY1" fmla="*/ 1480262 h 2039262"/>
              <a:gd name="connsiteX2" fmla="*/ 4244497 w 12225416"/>
              <a:gd name="connsiteY2" fmla="*/ 772549 h 2039262"/>
              <a:gd name="connsiteX3" fmla="*/ 9098435 w 12225416"/>
              <a:gd name="connsiteY3" fmla="*/ 1332594 h 2039262"/>
              <a:gd name="connsiteX4" fmla="*/ 11358843 w 12225416"/>
              <a:gd name="connsiteY4" fmla="*/ 18093 h 2039262"/>
              <a:gd name="connsiteX5" fmla="*/ 12214399 w 12225416"/>
              <a:gd name="connsiteY5" fmla="*/ 1245 h 2039262"/>
              <a:gd name="connsiteX6" fmla="*/ 12225416 w 12225416"/>
              <a:gd name="connsiteY6" fmla="*/ 1998668 h 2039262"/>
              <a:gd name="connsiteX7" fmla="*/ 0 w 12225416"/>
              <a:gd name="connsiteY7" fmla="*/ 2039262 h 2039262"/>
              <a:gd name="connsiteX8" fmla="*/ 8008 w 12225416"/>
              <a:gd name="connsiteY8" fmla="*/ 746025 h 2039262"/>
              <a:gd name="connsiteX0" fmla="*/ 8008 w 12226609"/>
              <a:gd name="connsiteY0" fmla="*/ 746025 h 2039262"/>
              <a:gd name="connsiteX1" fmla="*/ 1423476 w 12226609"/>
              <a:gd name="connsiteY1" fmla="*/ 1480262 h 2039262"/>
              <a:gd name="connsiteX2" fmla="*/ 4244497 w 12226609"/>
              <a:gd name="connsiteY2" fmla="*/ 772549 h 2039262"/>
              <a:gd name="connsiteX3" fmla="*/ 9098435 w 12226609"/>
              <a:gd name="connsiteY3" fmla="*/ 1332594 h 2039262"/>
              <a:gd name="connsiteX4" fmla="*/ 11358843 w 12226609"/>
              <a:gd name="connsiteY4" fmla="*/ 18093 h 2039262"/>
              <a:gd name="connsiteX5" fmla="*/ 12225537 w 12226609"/>
              <a:gd name="connsiteY5" fmla="*/ 1245 h 2039262"/>
              <a:gd name="connsiteX6" fmla="*/ 12225416 w 12226609"/>
              <a:gd name="connsiteY6" fmla="*/ 1998668 h 2039262"/>
              <a:gd name="connsiteX7" fmla="*/ 0 w 12226609"/>
              <a:gd name="connsiteY7" fmla="*/ 2039262 h 2039262"/>
              <a:gd name="connsiteX8" fmla="*/ 8008 w 12226609"/>
              <a:gd name="connsiteY8" fmla="*/ 746025 h 203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26609" h="2039262">
                <a:moveTo>
                  <a:pt x="8008" y="746025"/>
                </a:moveTo>
                <a:cubicBezTo>
                  <a:pt x="13211" y="744518"/>
                  <a:pt x="1425357" y="1483996"/>
                  <a:pt x="1423476" y="1480262"/>
                </a:cubicBezTo>
                <a:cubicBezTo>
                  <a:pt x="1412375" y="1491739"/>
                  <a:pt x="4102580" y="824316"/>
                  <a:pt x="4244497" y="772549"/>
                </a:cubicBezTo>
                <a:lnTo>
                  <a:pt x="9098435" y="1332594"/>
                </a:lnTo>
                <a:lnTo>
                  <a:pt x="11358843" y="18093"/>
                </a:lnTo>
                <a:cubicBezTo>
                  <a:pt x="11354436" y="26010"/>
                  <a:pt x="12218806" y="-6666"/>
                  <a:pt x="12225537" y="1245"/>
                </a:cubicBezTo>
                <a:cubicBezTo>
                  <a:pt x="12229300" y="1787712"/>
                  <a:pt x="12221653" y="212201"/>
                  <a:pt x="12225416" y="1998668"/>
                </a:cubicBezTo>
                <a:lnTo>
                  <a:pt x="0" y="2039262"/>
                </a:lnTo>
                <a:cubicBezTo>
                  <a:pt x="4832" y="1022424"/>
                  <a:pt x="3176" y="1762863"/>
                  <a:pt x="8008" y="746025"/>
                </a:cubicBezTo>
                <a:close/>
              </a:path>
            </a:pathLst>
          </a:custGeom>
          <a:solidFill>
            <a:srgbClr val="FFDD8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0440FF5-C379-8B41-B77D-897AFE370DCA}"/>
              </a:ext>
            </a:extLst>
          </p:cNvPr>
          <p:cNvSpPr txBox="1"/>
          <p:nvPr userDrawn="1"/>
        </p:nvSpPr>
        <p:spPr>
          <a:xfrm>
            <a:off x="10442174" y="6451303"/>
            <a:ext cx="14787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>
                <a:solidFill>
                  <a:srgbClr val="B35F2F"/>
                </a:solidFill>
              </a:rPr>
              <a:t> | </a:t>
            </a:r>
            <a:fld id="{DE6159A1-206A-8C4D-B4B3-B5225D23B393}" type="slidenum">
              <a:rPr lang="de-DE" sz="1200" smtClean="0">
                <a:solidFill>
                  <a:srgbClr val="B35F2F"/>
                </a:solidFill>
              </a:rPr>
              <a:pPr algn="r"/>
              <a:t>‹#›</a:t>
            </a:fld>
            <a:r>
              <a:rPr lang="de-DE" sz="1200">
                <a:solidFill>
                  <a:srgbClr val="B35F2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51102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 5">
            <a:extLst>
              <a:ext uri="{FF2B5EF4-FFF2-40B4-BE49-F238E27FC236}">
                <a16:creationId xmlns:a16="http://schemas.microsoft.com/office/drawing/2014/main" id="{C338EB62-96B7-3749-8F72-5B731DE5B712}"/>
              </a:ext>
            </a:extLst>
          </p:cNvPr>
          <p:cNvSpPr/>
          <p:nvPr userDrawn="1"/>
        </p:nvSpPr>
        <p:spPr>
          <a:xfrm>
            <a:off x="10287001" y="6157913"/>
            <a:ext cx="1919287" cy="700087"/>
          </a:xfrm>
          <a:custGeom>
            <a:avLst/>
            <a:gdLst>
              <a:gd name="connsiteX0" fmla="*/ 42862 w 1400175"/>
              <a:gd name="connsiteY0" fmla="*/ 585788 h 657225"/>
              <a:gd name="connsiteX1" fmla="*/ 114300 w 1400175"/>
              <a:gd name="connsiteY1" fmla="*/ 214313 h 657225"/>
              <a:gd name="connsiteX2" fmla="*/ 757237 w 1400175"/>
              <a:gd name="connsiteY2" fmla="*/ 14288 h 657225"/>
              <a:gd name="connsiteX3" fmla="*/ 1400175 w 1400175"/>
              <a:gd name="connsiteY3" fmla="*/ 0 h 657225"/>
              <a:gd name="connsiteX4" fmla="*/ 1400175 w 1400175"/>
              <a:gd name="connsiteY4" fmla="*/ 657225 h 657225"/>
              <a:gd name="connsiteX5" fmla="*/ 0 w 1400175"/>
              <a:gd name="connsiteY5" fmla="*/ 657225 h 657225"/>
              <a:gd name="connsiteX6" fmla="*/ 42862 w 1400175"/>
              <a:gd name="connsiteY6" fmla="*/ 585788 h 657225"/>
              <a:gd name="connsiteX0" fmla="*/ 42862 w 1400175"/>
              <a:gd name="connsiteY0" fmla="*/ 585788 h 657225"/>
              <a:gd name="connsiteX1" fmla="*/ 393302 w 1400175"/>
              <a:gd name="connsiteY1" fmla="*/ 214313 h 657225"/>
              <a:gd name="connsiteX2" fmla="*/ 757237 w 1400175"/>
              <a:gd name="connsiteY2" fmla="*/ 14288 h 657225"/>
              <a:gd name="connsiteX3" fmla="*/ 1400175 w 1400175"/>
              <a:gd name="connsiteY3" fmla="*/ 0 h 657225"/>
              <a:gd name="connsiteX4" fmla="*/ 1400175 w 1400175"/>
              <a:gd name="connsiteY4" fmla="*/ 657225 h 657225"/>
              <a:gd name="connsiteX5" fmla="*/ 0 w 1400175"/>
              <a:gd name="connsiteY5" fmla="*/ 657225 h 657225"/>
              <a:gd name="connsiteX6" fmla="*/ 42862 w 1400175"/>
              <a:gd name="connsiteY6" fmla="*/ 585788 h 657225"/>
              <a:gd name="connsiteX0" fmla="*/ 724866 w 2082179"/>
              <a:gd name="connsiteY0" fmla="*/ 585788 h 657225"/>
              <a:gd name="connsiteX1" fmla="*/ 1075306 w 2082179"/>
              <a:gd name="connsiteY1" fmla="*/ 214313 h 657225"/>
              <a:gd name="connsiteX2" fmla="*/ 1439241 w 2082179"/>
              <a:gd name="connsiteY2" fmla="*/ 1428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724866 w 2082179"/>
              <a:gd name="connsiteY6" fmla="*/ 585788 h 657225"/>
              <a:gd name="connsiteX0" fmla="*/ 724866 w 2082179"/>
              <a:gd name="connsiteY0" fmla="*/ 585788 h 657225"/>
              <a:gd name="connsiteX1" fmla="*/ 1075306 w 2082179"/>
              <a:gd name="connsiteY1" fmla="*/ 214313 h 657225"/>
              <a:gd name="connsiteX2" fmla="*/ 1687243 w 2082179"/>
              <a:gd name="connsiteY2" fmla="*/ 3029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724866 w 2082179"/>
              <a:gd name="connsiteY6" fmla="*/ 585788 h 657225"/>
              <a:gd name="connsiteX0" fmla="*/ 554366 w 2082179"/>
              <a:gd name="connsiteY0" fmla="*/ 297603 h 657225"/>
              <a:gd name="connsiteX1" fmla="*/ 1075306 w 2082179"/>
              <a:gd name="connsiteY1" fmla="*/ 214313 h 657225"/>
              <a:gd name="connsiteX2" fmla="*/ 1687243 w 2082179"/>
              <a:gd name="connsiteY2" fmla="*/ 3029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554366 w 2082179"/>
              <a:gd name="connsiteY6" fmla="*/ 297603 h 657225"/>
              <a:gd name="connsiteX0" fmla="*/ 554366 w 2082179"/>
              <a:gd name="connsiteY0" fmla="*/ 297603 h 657225"/>
              <a:gd name="connsiteX1" fmla="*/ 1183807 w 2082179"/>
              <a:gd name="connsiteY1" fmla="*/ 214313 h 657225"/>
              <a:gd name="connsiteX2" fmla="*/ 1687243 w 2082179"/>
              <a:gd name="connsiteY2" fmla="*/ 3029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554366 w 2082179"/>
              <a:gd name="connsiteY6" fmla="*/ 297603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2179" h="657225">
                <a:moveTo>
                  <a:pt x="554366" y="297603"/>
                </a:moveTo>
                <a:lnTo>
                  <a:pt x="1183807" y="214313"/>
                </a:lnTo>
                <a:lnTo>
                  <a:pt x="1687243" y="30298"/>
                </a:lnTo>
                <a:lnTo>
                  <a:pt x="2082179" y="0"/>
                </a:lnTo>
                <a:lnTo>
                  <a:pt x="2082179" y="657225"/>
                </a:lnTo>
                <a:lnTo>
                  <a:pt x="0" y="657225"/>
                </a:lnTo>
                <a:lnTo>
                  <a:pt x="554366" y="297603"/>
                </a:lnTo>
                <a:close/>
              </a:path>
            </a:pathLst>
          </a:cu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4A570CC-E8AA-C44D-985B-2AF691660894}"/>
              </a:ext>
            </a:extLst>
          </p:cNvPr>
          <p:cNvSpPr txBox="1"/>
          <p:nvPr userDrawn="1"/>
        </p:nvSpPr>
        <p:spPr>
          <a:xfrm>
            <a:off x="10442174" y="6451303"/>
            <a:ext cx="14787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>
                <a:solidFill>
                  <a:srgbClr val="B35F2F"/>
                </a:solidFill>
              </a:rPr>
              <a:t> | </a:t>
            </a:r>
            <a:fld id="{DE6159A1-206A-8C4D-B4B3-B5225D23B393}" type="slidenum">
              <a:rPr lang="de-DE" sz="1200" smtClean="0">
                <a:solidFill>
                  <a:srgbClr val="B35F2F"/>
                </a:solidFill>
              </a:rPr>
              <a:pPr algn="r"/>
              <a:t>‹#›</a:t>
            </a:fld>
            <a:r>
              <a:rPr lang="de-DE" sz="1200">
                <a:solidFill>
                  <a:srgbClr val="B35F2F"/>
                </a:solidFill>
              </a:rPr>
              <a:t> </a:t>
            </a:r>
          </a:p>
        </p:txBody>
      </p:sp>
      <p:sp>
        <p:nvSpPr>
          <p:cNvPr id="13" name="Textfeld 26">
            <a:extLst>
              <a:ext uri="{FF2B5EF4-FFF2-40B4-BE49-F238E27FC236}">
                <a16:creationId xmlns:a16="http://schemas.microsoft.com/office/drawing/2014/main" id="{C1DCC953-3961-411F-AF73-08D2CB6FA44B}"/>
              </a:ext>
            </a:extLst>
          </p:cNvPr>
          <p:cNvSpPr txBox="1"/>
          <p:nvPr userDrawn="1"/>
        </p:nvSpPr>
        <p:spPr>
          <a:xfrm>
            <a:off x="7760152" y="278727"/>
            <a:ext cx="40785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i="1" err="1">
                <a:solidFill>
                  <a:srgbClr val="532F1A"/>
                </a:solidFill>
              </a:rPr>
              <a:t>RethinkAction</a:t>
            </a:r>
            <a:r>
              <a:rPr lang="en-US" sz="1400" i="1">
                <a:solidFill>
                  <a:srgbClr val="532F1A"/>
                </a:solidFill>
              </a:rPr>
              <a:t> Review Meeting RP1 (M1-M18) - WPX</a:t>
            </a:r>
          </a:p>
        </p:txBody>
      </p:sp>
      <p:sp>
        <p:nvSpPr>
          <p:cNvPr id="14" name="Textfeld 9">
            <a:extLst>
              <a:ext uri="{FF2B5EF4-FFF2-40B4-BE49-F238E27FC236}">
                <a16:creationId xmlns:a16="http://schemas.microsoft.com/office/drawing/2014/main" id="{140513B9-BD8E-4390-8A8E-79DE2329A6C8}"/>
              </a:ext>
            </a:extLst>
          </p:cNvPr>
          <p:cNvSpPr txBox="1"/>
          <p:nvPr userDrawn="1"/>
        </p:nvSpPr>
        <p:spPr>
          <a:xfrm>
            <a:off x="9711680" y="586504"/>
            <a:ext cx="212698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1100">
                <a:solidFill>
                  <a:srgbClr val="B35F2F"/>
                </a:solidFill>
                <a:latin typeface="+mj-lt"/>
              </a:rPr>
              <a:t>03 | 07 | 2023 </a:t>
            </a:r>
            <a:endParaRPr lang="de-DE" sz="1100"/>
          </a:p>
        </p:txBody>
      </p:sp>
    </p:spTree>
    <p:extLst>
      <p:ext uri="{BB962C8B-B14F-4D97-AF65-F5344CB8AC3E}">
        <p14:creationId xmlns:p14="http://schemas.microsoft.com/office/powerpoint/2010/main" val="25216224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ric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5">
            <a:extLst>
              <a:ext uri="{FF2B5EF4-FFF2-40B4-BE49-F238E27FC236}">
                <a16:creationId xmlns:a16="http://schemas.microsoft.com/office/drawing/2014/main" id="{F8AE0733-E1B6-F74C-9081-B0DF9B343C0C}"/>
              </a:ext>
            </a:extLst>
          </p:cNvPr>
          <p:cNvSpPr/>
          <p:nvPr userDrawn="1"/>
        </p:nvSpPr>
        <p:spPr>
          <a:xfrm>
            <a:off x="-2" y="6309890"/>
            <a:ext cx="12207685" cy="562623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0 w 12192000"/>
              <a:gd name="connsiteY4" fmla="*/ 0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129 w 12192129"/>
              <a:gd name="connsiteY0" fmla="*/ 1151467 h 3429000"/>
              <a:gd name="connsiteX1" fmla="*/ 12192129 w 12192129"/>
              <a:gd name="connsiteY1" fmla="*/ 0 h 3429000"/>
              <a:gd name="connsiteX2" fmla="*/ 12192129 w 12192129"/>
              <a:gd name="connsiteY2" fmla="*/ 3429000 h 3429000"/>
              <a:gd name="connsiteX3" fmla="*/ 129 w 12192129"/>
              <a:gd name="connsiteY3" fmla="*/ 3429000 h 3429000"/>
              <a:gd name="connsiteX4" fmla="*/ 129 w 12192129"/>
              <a:gd name="connsiteY4" fmla="*/ 1151467 h 3429000"/>
              <a:gd name="connsiteX0" fmla="*/ 0 w 12192000"/>
              <a:gd name="connsiteY0" fmla="*/ 1235238 h 3512771"/>
              <a:gd name="connsiteX1" fmla="*/ 1952979 w 12192000"/>
              <a:gd name="connsiteY1" fmla="*/ 1068727 h 3512771"/>
              <a:gd name="connsiteX2" fmla="*/ 12192000 w 12192000"/>
              <a:gd name="connsiteY2" fmla="*/ 83771 h 3512771"/>
              <a:gd name="connsiteX3" fmla="*/ 12192000 w 12192000"/>
              <a:gd name="connsiteY3" fmla="*/ 3512771 h 3512771"/>
              <a:gd name="connsiteX4" fmla="*/ 0 w 12192000"/>
              <a:gd name="connsiteY4" fmla="*/ 3512771 h 3512771"/>
              <a:gd name="connsiteX5" fmla="*/ 0 w 12192000"/>
              <a:gd name="connsiteY5" fmla="*/ 1235238 h 3512771"/>
              <a:gd name="connsiteX0" fmla="*/ 3402 w 12195402"/>
              <a:gd name="connsiteY0" fmla="*/ 1235238 h 3512771"/>
              <a:gd name="connsiteX1" fmla="*/ 1956381 w 12195402"/>
              <a:gd name="connsiteY1" fmla="*/ 1068727 h 3512771"/>
              <a:gd name="connsiteX2" fmla="*/ 12195402 w 12195402"/>
              <a:gd name="connsiteY2" fmla="*/ 83771 h 3512771"/>
              <a:gd name="connsiteX3" fmla="*/ 12195402 w 12195402"/>
              <a:gd name="connsiteY3" fmla="*/ 3512771 h 3512771"/>
              <a:gd name="connsiteX4" fmla="*/ 3402 w 12195402"/>
              <a:gd name="connsiteY4" fmla="*/ 3512771 h 3512771"/>
              <a:gd name="connsiteX5" fmla="*/ 3402 w 12195402"/>
              <a:gd name="connsiteY5" fmla="*/ 1235238 h 3512771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12195402 w 12195402"/>
              <a:gd name="connsiteY2" fmla="*/ 0 h 3429000"/>
              <a:gd name="connsiteX3" fmla="*/ 12195402 w 12195402"/>
              <a:gd name="connsiteY3" fmla="*/ 3429000 h 3429000"/>
              <a:gd name="connsiteX4" fmla="*/ 3402 w 12195402"/>
              <a:gd name="connsiteY4" fmla="*/ 3429000 h 3429000"/>
              <a:gd name="connsiteX5" fmla="*/ 3402 w 12195402"/>
              <a:gd name="connsiteY5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7995935 w 12195402"/>
              <a:gd name="connsiteY2" fmla="*/ 420511 h 3429000"/>
              <a:gd name="connsiteX3" fmla="*/ 12195402 w 12195402"/>
              <a:gd name="connsiteY3" fmla="*/ 0 h 3429000"/>
              <a:gd name="connsiteX4" fmla="*/ 12195402 w 12195402"/>
              <a:gd name="connsiteY4" fmla="*/ 3429000 h 3429000"/>
              <a:gd name="connsiteX5" fmla="*/ 3402 w 12195402"/>
              <a:gd name="connsiteY5" fmla="*/ 3429000 h 3429000"/>
              <a:gd name="connsiteX6" fmla="*/ 3402 w 12195402"/>
              <a:gd name="connsiteY6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7995935 w 12195402"/>
              <a:gd name="connsiteY2" fmla="*/ 420511 h 3429000"/>
              <a:gd name="connsiteX3" fmla="*/ 10377891 w 12195402"/>
              <a:gd name="connsiteY3" fmla="*/ 194733 h 3429000"/>
              <a:gd name="connsiteX4" fmla="*/ 12195402 w 12195402"/>
              <a:gd name="connsiteY4" fmla="*/ 0 h 3429000"/>
              <a:gd name="connsiteX5" fmla="*/ 12195402 w 12195402"/>
              <a:gd name="connsiteY5" fmla="*/ 3429000 h 3429000"/>
              <a:gd name="connsiteX6" fmla="*/ 3402 w 12195402"/>
              <a:gd name="connsiteY6" fmla="*/ 3429000 h 3429000"/>
              <a:gd name="connsiteX7" fmla="*/ 3402 w 12195402"/>
              <a:gd name="connsiteY7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10869 w 12195402"/>
              <a:gd name="connsiteY2" fmla="*/ 736600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10869 w 12195402"/>
              <a:gd name="connsiteY2" fmla="*/ 736600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33446 w 12195402"/>
              <a:gd name="connsiteY2" fmla="*/ 341489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340556 h 3618089"/>
              <a:gd name="connsiteX1" fmla="*/ 1956381 w 12195402"/>
              <a:gd name="connsiteY1" fmla="*/ 1174045 h 3618089"/>
              <a:gd name="connsiteX2" fmla="*/ 4733446 w 12195402"/>
              <a:gd name="connsiteY2" fmla="*/ 530578 h 3618089"/>
              <a:gd name="connsiteX3" fmla="*/ 7837891 w 12195402"/>
              <a:gd name="connsiteY3" fmla="*/ 0 h 3618089"/>
              <a:gd name="connsiteX4" fmla="*/ 10377891 w 12195402"/>
              <a:gd name="connsiteY4" fmla="*/ 383822 h 3618089"/>
              <a:gd name="connsiteX5" fmla="*/ 12195402 w 12195402"/>
              <a:gd name="connsiteY5" fmla="*/ 189089 h 3618089"/>
              <a:gd name="connsiteX6" fmla="*/ 12195402 w 12195402"/>
              <a:gd name="connsiteY6" fmla="*/ 3618089 h 3618089"/>
              <a:gd name="connsiteX7" fmla="*/ 3402 w 12195402"/>
              <a:gd name="connsiteY7" fmla="*/ 3618089 h 3618089"/>
              <a:gd name="connsiteX8" fmla="*/ 3402 w 12195402"/>
              <a:gd name="connsiteY8" fmla="*/ 1340556 h 3618089"/>
              <a:gd name="connsiteX0" fmla="*/ 3402 w 12195402"/>
              <a:gd name="connsiteY0" fmla="*/ 2514601 h 4792134"/>
              <a:gd name="connsiteX1" fmla="*/ 1956381 w 12195402"/>
              <a:gd name="connsiteY1" fmla="*/ 2348090 h 4792134"/>
              <a:gd name="connsiteX2" fmla="*/ 4733446 w 12195402"/>
              <a:gd name="connsiteY2" fmla="*/ 1704623 h 4792134"/>
              <a:gd name="connsiteX3" fmla="*/ 7837891 w 12195402"/>
              <a:gd name="connsiteY3" fmla="*/ 1174045 h 4792134"/>
              <a:gd name="connsiteX4" fmla="*/ 10061802 w 12195402"/>
              <a:gd name="connsiteY4" fmla="*/ 0 h 4792134"/>
              <a:gd name="connsiteX5" fmla="*/ 12195402 w 12195402"/>
              <a:gd name="connsiteY5" fmla="*/ 1363134 h 4792134"/>
              <a:gd name="connsiteX6" fmla="*/ 12195402 w 12195402"/>
              <a:gd name="connsiteY6" fmla="*/ 4792134 h 4792134"/>
              <a:gd name="connsiteX7" fmla="*/ 3402 w 12195402"/>
              <a:gd name="connsiteY7" fmla="*/ 4792134 h 4792134"/>
              <a:gd name="connsiteX8" fmla="*/ 3402 w 12195402"/>
              <a:gd name="connsiteY8" fmla="*/ 2514601 h 4792134"/>
              <a:gd name="connsiteX0" fmla="*/ 3402 w 12206691"/>
              <a:gd name="connsiteY0" fmla="*/ 3951111 h 6228644"/>
              <a:gd name="connsiteX1" fmla="*/ 1956381 w 12206691"/>
              <a:gd name="connsiteY1" fmla="*/ 3784600 h 6228644"/>
              <a:gd name="connsiteX2" fmla="*/ 4733446 w 12206691"/>
              <a:gd name="connsiteY2" fmla="*/ 3141133 h 6228644"/>
              <a:gd name="connsiteX3" fmla="*/ 7837891 w 12206691"/>
              <a:gd name="connsiteY3" fmla="*/ 2610555 h 6228644"/>
              <a:gd name="connsiteX4" fmla="*/ 10061802 w 12206691"/>
              <a:gd name="connsiteY4" fmla="*/ 1436510 h 6228644"/>
              <a:gd name="connsiteX5" fmla="*/ 12206691 w 12206691"/>
              <a:gd name="connsiteY5" fmla="*/ 0 h 6228644"/>
              <a:gd name="connsiteX6" fmla="*/ 12195402 w 12206691"/>
              <a:gd name="connsiteY6" fmla="*/ 6228644 h 6228644"/>
              <a:gd name="connsiteX7" fmla="*/ 3402 w 12206691"/>
              <a:gd name="connsiteY7" fmla="*/ 6228644 h 6228644"/>
              <a:gd name="connsiteX8" fmla="*/ 3402 w 12206691"/>
              <a:gd name="connsiteY8" fmla="*/ 3951111 h 6228644"/>
              <a:gd name="connsiteX0" fmla="*/ 3402 w 12263136"/>
              <a:gd name="connsiteY0" fmla="*/ 3172178 h 5449711"/>
              <a:gd name="connsiteX1" fmla="*/ 1956381 w 12263136"/>
              <a:gd name="connsiteY1" fmla="*/ 3005667 h 5449711"/>
              <a:gd name="connsiteX2" fmla="*/ 4733446 w 12263136"/>
              <a:gd name="connsiteY2" fmla="*/ 2362200 h 5449711"/>
              <a:gd name="connsiteX3" fmla="*/ 7837891 w 12263136"/>
              <a:gd name="connsiteY3" fmla="*/ 1831622 h 5449711"/>
              <a:gd name="connsiteX4" fmla="*/ 10061802 w 12263136"/>
              <a:gd name="connsiteY4" fmla="*/ 657577 h 5449711"/>
              <a:gd name="connsiteX5" fmla="*/ 12263136 w 12263136"/>
              <a:gd name="connsiteY5" fmla="*/ 0 h 5449711"/>
              <a:gd name="connsiteX6" fmla="*/ 12195402 w 12263136"/>
              <a:gd name="connsiteY6" fmla="*/ 5449711 h 5449711"/>
              <a:gd name="connsiteX7" fmla="*/ 3402 w 12263136"/>
              <a:gd name="connsiteY7" fmla="*/ 5449711 h 5449711"/>
              <a:gd name="connsiteX8" fmla="*/ 3402 w 12263136"/>
              <a:gd name="connsiteY8" fmla="*/ 3172178 h 5449711"/>
              <a:gd name="connsiteX0" fmla="*/ 3402 w 12195402"/>
              <a:gd name="connsiteY0" fmla="*/ 3081867 h 5359400"/>
              <a:gd name="connsiteX1" fmla="*/ 1956381 w 12195402"/>
              <a:gd name="connsiteY1" fmla="*/ 2915356 h 5359400"/>
              <a:gd name="connsiteX2" fmla="*/ 4733446 w 12195402"/>
              <a:gd name="connsiteY2" fmla="*/ 2271889 h 5359400"/>
              <a:gd name="connsiteX3" fmla="*/ 7837891 w 12195402"/>
              <a:gd name="connsiteY3" fmla="*/ 1741311 h 5359400"/>
              <a:gd name="connsiteX4" fmla="*/ 10061802 w 12195402"/>
              <a:gd name="connsiteY4" fmla="*/ 567266 h 5359400"/>
              <a:gd name="connsiteX5" fmla="*/ 12184114 w 12195402"/>
              <a:gd name="connsiteY5" fmla="*/ 0 h 5359400"/>
              <a:gd name="connsiteX6" fmla="*/ 12195402 w 12195402"/>
              <a:gd name="connsiteY6" fmla="*/ 5359400 h 5359400"/>
              <a:gd name="connsiteX7" fmla="*/ 3402 w 12195402"/>
              <a:gd name="connsiteY7" fmla="*/ 5359400 h 5359400"/>
              <a:gd name="connsiteX8" fmla="*/ 3402 w 12195402"/>
              <a:gd name="connsiteY8" fmla="*/ 3081867 h 5359400"/>
              <a:gd name="connsiteX0" fmla="*/ 3402 w 12207192"/>
              <a:gd name="connsiteY0" fmla="*/ 3081867 h 5359400"/>
              <a:gd name="connsiteX1" fmla="*/ 1956381 w 12207192"/>
              <a:gd name="connsiteY1" fmla="*/ 2915356 h 5359400"/>
              <a:gd name="connsiteX2" fmla="*/ 4733446 w 12207192"/>
              <a:gd name="connsiteY2" fmla="*/ 2271889 h 5359400"/>
              <a:gd name="connsiteX3" fmla="*/ 7837891 w 12207192"/>
              <a:gd name="connsiteY3" fmla="*/ 1741311 h 5359400"/>
              <a:gd name="connsiteX4" fmla="*/ 10061802 w 12207192"/>
              <a:gd name="connsiteY4" fmla="*/ 567266 h 5359400"/>
              <a:gd name="connsiteX5" fmla="*/ 12206692 w 12207192"/>
              <a:gd name="connsiteY5" fmla="*/ 0 h 5359400"/>
              <a:gd name="connsiteX6" fmla="*/ 12195402 w 12207192"/>
              <a:gd name="connsiteY6" fmla="*/ 5359400 h 5359400"/>
              <a:gd name="connsiteX7" fmla="*/ 3402 w 12207192"/>
              <a:gd name="connsiteY7" fmla="*/ 5359400 h 5359400"/>
              <a:gd name="connsiteX8" fmla="*/ 3402 w 12207192"/>
              <a:gd name="connsiteY8" fmla="*/ 3081867 h 5359400"/>
              <a:gd name="connsiteX0" fmla="*/ 0 w 12203790"/>
              <a:gd name="connsiteY0" fmla="*/ 3081867 h 5359400"/>
              <a:gd name="connsiteX1" fmla="*/ 1964266 w 12203790"/>
              <a:gd name="connsiteY1" fmla="*/ 3152422 h 5359400"/>
              <a:gd name="connsiteX2" fmla="*/ 1952979 w 12203790"/>
              <a:gd name="connsiteY2" fmla="*/ 2915356 h 5359400"/>
              <a:gd name="connsiteX3" fmla="*/ 4730044 w 12203790"/>
              <a:gd name="connsiteY3" fmla="*/ 2271889 h 5359400"/>
              <a:gd name="connsiteX4" fmla="*/ 7834489 w 12203790"/>
              <a:gd name="connsiteY4" fmla="*/ 1741311 h 5359400"/>
              <a:gd name="connsiteX5" fmla="*/ 10058400 w 12203790"/>
              <a:gd name="connsiteY5" fmla="*/ 567266 h 5359400"/>
              <a:gd name="connsiteX6" fmla="*/ 12203290 w 12203790"/>
              <a:gd name="connsiteY6" fmla="*/ 0 h 5359400"/>
              <a:gd name="connsiteX7" fmla="*/ 12192000 w 12203790"/>
              <a:gd name="connsiteY7" fmla="*/ 5359400 h 5359400"/>
              <a:gd name="connsiteX8" fmla="*/ 0 w 12203790"/>
              <a:gd name="connsiteY8" fmla="*/ 5359400 h 5359400"/>
              <a:gd name="connsiteX9" fmla="*/ 0 w 12203790"/>
              <a:gd name="connsiteY9" fmla="*/ 3081867 h 5359400"/>
              <a:gd name="connsiteX0" fmla="*/ 0 w 12203790"/>
              <a:gd name="connsiteY0" fmla="*/ 3081867 h 5359400"/>
              <a:gd name="connsiteX1" fmla="*/ 869244 w 12203790"/>
              <a:gd name="connsiteY1" fmla="*/ 3208866 h 5359400"/>
              <a:gd name="connsiteX2" fmla="*/ 1952979 w 12203790"/>
              <a:gd name="connsiteY2" fmla="*/ 2915356 h 5359400"/>
              <a:gd name="connsiteX3" fmla="*/ 4730044 w 12203790"/>
              <a:gd name="connsiteY3" fmla="*/ 2271889 h 5359400"/>
              <a:gd name="connsiteX4" fmla="*/ 7834489 w 12203790"/>
              <a:gd name="connsiteY4" fmla="*/ 1741311 h 5359400"/>
              <a:gd name="connsiteX5" fmla="*/ 10058400 w 12203790"/>
              <a:gd name="connsiteY5" fmla="*/ 567266 h 5359400"/>
              <a:gd name="connsiteX6" fmla="*/ 12203290 w 12203790"/>
              <a:gd name="connsiteY6" fmla="*/ 0 h 5359400"/>
              <a:gd name="connsiteX7" fmla="*/ 12192000 w 12203790"/>
              <a:gd name="connsiteY7" fmla="*/ 5359400 h 5359400"/>
              <a:gd name="connsiteX8" fmla="*/ 0 w 12203790"/>
              <a:gd name="connsiteY8" fmla="*/ 5359400 h 5359400"/>
              <a:gd name="connsiteX9" fmla="*/ 0 w 12203790"/>
              <a:gd name="connsiteY9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20712 w 12203790"/>
              <a:gd name="connsiteY1" fmla="*/ 3073401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9653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9653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83196 w 12203790"/>
              <a:gd name="connsiteY1" fmla="*/ 3079853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12225 w 12203790"/>
              <a:gd name="connsiteY1" fmla="*/ 3230059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12225 w 12203790"/>
              <a:gd name="connsiteY1" fmla="*/ 3230059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01955 w 12203790"/>
              <a:gd name="connsiteY4" fmla="*/ 408469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59105 w 12203790"/>
              <a:gd name="connsiteY4" fmla="*/ 2230347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192000"/>
              <a:gd name="connsiteY0" fmla="*/ 1340555 h 3618088"/>
              <a:gd name="connsiteX1" fmla="*/ 2126739 w 12192000"/>
              <a:gd name="connsiteY1" fmla="*/ 1288474 h 3618088"/>
              <a:gd name="connsiteX2" fmla="*/ 4707466 w 12192000"/>
              <a:gd name="connsiteY2" fmla="*/ 424712 h 3618088"/>
              <a:gd name="connsiteX3" fmla="*/ 7834489 w 12192000"/>
              <a:gd name="connsiteY3" fmla="*/ -1 h 3618088"/>
              <a:gd name="connsiteX4" fmla="*/ 10059105 w 12192000"/>
              <a:gd name="connsiteY4" fmla="*/ 489035 h 3618088"/>
              <a:gd name="connsiteX5" fmla="*/ 12174715 w 12192000"/>
              <a:gd name="connsiteY5" fmla="*/ 24508 h 3618088"/>
              <a:gd name="connsiteX6" fmla="*/ 12192000 w 12192000"/>
              <a:gd name="connsiteY6" fmla="*/ 3618088 h 3618088"/>
              <a:gd name="connsiteX7" fmla="*/ 0 w 12192000"/>
              <a:gd name="connsiteY7" fmla="*/ 3618088 h 3618088"/>
              <a:gd name="connsiteX8" fmla="*/ 0 w 12192000"/>
              <a:gd name="connsiteY8" fmla="*/ 1340555 h 3618088"/>
              <a:gd name="connsiteX0" fmla="*/ 0 w 12192000"/>
              <a:gd name="connsiteY0" fmla="*/ 1316047 h 3593580"/>
              <a:gd name="connsiteX1" fmla="*/ 2126739 w 12192000"/>
              <a:gd name="connsiteY1" fmla="*/ 1263966 h 3593580"/>
              <a:gd name="connsiteX2" fmla="*/ 4707466 w 12192000"/>
              <a:gd name="connsiteY2" fmla="*/ 400204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126739 w 12192000"/>
              <a:gd name="connsiteY1" fmla="*/ 1263966 h 3593580"/>
              <a:gd name="connsiteX2" fmla="*/ 4821766 w 12192000"/>
              <a:gd name="connsiteY2" fmla="*/ 1100927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647331 h 3593580"/>
              <a:gd name="connsiteX2" fmla="*/ 4821766 w 12192000"/>
              <a:gd name="connsiteY2" fmla="*/ 1100927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21766 w 12192000"/>
              <a:gd name="connsiteY2" fmla="*/ 1100927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34476 w 12192000"/>
              <a:gd name="connsiteY3" fmla="*/ 67621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34476 w 12192000"/>
              <a:gd name="connsiteY3" fmla="*/ 676213 h 3593580"/>
              <a:gd name="connsiteX4" fmla="*/ 10130543 w 12192000"/>
              <a:gd name="connsiteY4" fmla="*/ 1137220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63051 w 12192000"/>
              <a:gd name="connsiteY3" fmla="*/ 1124675 h 3593580"/>
              <a:gd name="connsiteX4" fmla="*/ 10130543 w 12192000"/>
              <a:gd name="connsiteY4" fmla="*/ 1137220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63051 w 12192000"/>
              <a:gd name="connsiteY3" fmla="*/ 928471 h 3593580"/>
              <a:gd name="connsiteX4" fmla="*/ 10130543 w 12192000"/>
              <a:gd name="connsiteY4" fmla="*/ 1137220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203790"/>
              <a:gd name="connsiteY0" fmla="*/ 387576 h 2665109"/>
              <a:gd name="connsiteX1" fmla="*/ 2069589 w 12203790"/>
              <a:gd name="connsiteY1" fmla="*/ 83235 h 2665109"/>
              <a:gd name="connsiteX2" fmla="*/ 4836054 w 12203790"/>
              <a:gd name="connsiteY2" fmla="*/ 508803 h 2665109"/>
              <a:gd name="connsiteX3" fmla="*/ 7763051 w 12203790"/>
              <a:gd name="connsiteY3" fmla="*/ 0 h 2665109"/>
              <a:gd name="connsiteX4" fmla="*/ 10130543 w 12203790"/>
              <a:gd name="connsiteY4" fmla="*/ 208749 h 2665109"/>
              <a:gd name="connsiteX5" fmla="*/ 12203290 w 12203790"/>
              <a:gd name="connsiteY5" fmla="*/ 24511 h 2665109"/>
              <a:gd name="connsiteX6" fmla="*/ 12192000 w 12203790"/>
              <a:gd name="connsiteY6" fmla="*/ 2665109 h 2665109"/>
              <a:gd name="connsiteX7" fmla="*/ 0 w 12203790"/>
              <a:gd name="connsiteY7" fmla="*/ 2665109 h 2665109"/>
              <a:gd name="connsiteX8" fmla="*/ 0 w 12203790"/>
              <a:gd name="connsiteY8" fmla="*/ 387576 h 2665109"/>
              <a:gd name="connsiteX0" fmla="*/ 0 w 12192000"/>
              <a:gd name="connsiteY0" fmla="*/ 643355 h 2920888"/>
              <a:gd name="connsiteX1" fmla="*/ 2069589 w 12192000"/>
              <a:gd name="connsiteY1" fmla="*/ 339014 h 2920888"/>
              <a:gd name="connsiteX2" fmla="*/ 4836054 w 12192000"/>
              <a:gd name="connsiteY2" fmla="*/ 764582 h 2920888"/>
              <a:gd name="connsiteX3" fmla="*/ 7763051 w 12192000"/>
              <a:gd name="connsiteY3" fmla="*/ 255779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0 w 12192000"/>
              <a:gd name="connsiteY8" fmla="*/ 643355 h 2920888"/>
              <a:gd name="connsiteX0" fmla="*/ 14497 w 12192000"/>
              <a:gd name="connsiteY0" fmla="*/ 3 h 3050518"/>
              <a:gd name="connsiteX1" fmla="*/ 2069589 w 12192000"/>
              <a:gd name="connsiteY1" fmla="*/ 468644 h 3050518"/>
              <a:gd name="connsiteX2" fmla="*/ 4836054 w 12192000"/>
              <a:gd name="connsiteY2" fmla="*/ 894212 h 3050518"/>
              <a:gd name="connsiteX3" fmla="*/ 7763051 w 12192000"/>
              <a:gd name="connsiteY3" fmla="*/ 385409 h 3050518"/>
              <a:gd name="connsiteX4" fmla="*/ 10130543 w 12192000"/>
              <a:gd name="connsiteY4" fmla="*/ 594158 h 3050518"/>
              <a:gd name="connsiteX5" fmla="*/ 12188989 w 12192000"/>
              <a:gd name="connsiteY5" fmla="*/ 129630 h 3050518"/>
              <a:gd name="connsiteX6" fmla="*/ 12192000 w 12192000"/>
              <a:gd name="connsiteY6" fmla="*/ 3050518 h 3050518"/>
              <a:gd name="connsiteX7" fmla="*/ 0 w 12192000"/>
              <a:gd name="connsiteY7" fmla="*/ 3050518 h 3050518"/>
              <a:gd name="connsiteX8" fmla="*/ 14497 w 12192000"/>
              <a:gd name="connsiteY8" fmla="*/ 3 h 3050518"/>
              <a:gd name="connsiteX0" fmla="*/ 14497 w 12192000"/>
              <a:gd name="connsiteY0" fmla="*/ 244397 h 2920888"/>
              <a:gd name="connsiteX1" fmla="*/ 2069589 w 12192000"/>
              <a:gd name="connsiteY1" fmla="*/ 339014 h 2920888"/>
              <a:gd name="connsiteX2" fmla="*/ 4836054 w 12192000"/>
              <a:gd name="connsiteY2" fmla="*/ 764582 h 2920888"/>
              <a:gd name="connsiteX3" fmla="*/ 7763051 w 12192000"/>
              <a:gd name="connsiteY3" fmla="*/ 255779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4497 w 12192000"/>
              <a:gd name="connsiteY0" fmla="*/ 244397 h 2920888"/>
              <a:gd name="connsiteX1" fmla="*/ 2287048 w 12192000"/>
              <a:gd name="connsiteY1" fmla="*/ 214339 h 2920888"/>
              <a:gd name="connsiteX2" fmla="*/ 4836054 w 12192000"/>
              <a:gd name="connsiteY2" fmla="*/ 764582 h 2920888"/>
              <a:gd name="connsiteX3" fmla="*/ 7763051 w 12192000"/>
              <a:gd name="connsiteY3" fmla="*/ 255779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4497 w 12192000"/>
              <a:gd name="connsiteY0" fmla="*/ 244397 h 2920888"/>
              <a:gd name="connsiteX1" fmla="*/ 2287048 w 12192000"/>
              <a:gd name="connsiteY1" fmla="*/ 214339 h 2920888"/>
              <a:gd name="connsiteX2" fmla="*/ 4850553 w 12192000"/>
              <a:gd name="connsiteY2" fmla="*/ 889255 h 2920888"/>
              <a:gd name="connsiteX3" fmla="*/ 7763051 w 12192000"/>
              <a:gd name="connsiteY3" fmla="*/ 255779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4497 w 12192000"/>
              <a:gd name="connsiteY0" fmla="*/ 244397 h 2920888"/>
              <a:gd name="connsiteX1" fmla="*/ 2287048 w 12192000"/>
              <a:gd name="connsiteY1" fmla="*/ 214339 h 2920888"/>
              <a:gd name="connsiteX2" fmla="*/ 4850553 w 12192000"/>
              <a:gd name="connsiteY2" fmla="*/ 889255 h 2920888"/>
              <a:gd name="connsiteX3" fmla="*/ 7850035 w 12192000"/>
              <a:gd name="connsiteY3" fmla="*/ 879152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4497 w 12192000"/>
              <a:gd name="connsiteY0" fmla="*/ 244397 h 2920888"/>
              <a:gd name="connsiteX1" fmla="*/ 2359534 w 12192000"/>
              <a:gd name="connsiteY1" fmla="*/ 713038 h 2920888"/>
              <a:gd name="connsiteX2" fmla="*/ 4850553 w 12192000"/>
              <a:gd name="connsiteY2" fmla="*/ 889255 h 2920888"/>
              <a:gd name="connsiteX3" fmla="*/ 7850035 w 12192000"/>
              <a:gd name="connsiteY3" fmla="*/ 879152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394 w 12193394"/>
              <a:gd name="connsiteY0" fmla="*/ 867769 h 2920888"/>
              <a:gd name="connsiteX1" fmla="*/ 2360928 w 12193394"/>
              <a:gd name="connsiteY1" fmla="*/ 713038 h 2920888"/>
              <a:gd name="connsiteX2" fmla="*/ 4851947 w 12193394"/>
              <a:gd name="connsiteY2" fmla="*/ 889255 h 2920888"/>
              <a:gd name="connsiteX3" fmla="*/ 7851429 w 12193394"/>
              <a:gd name="connsiteY3" fmla="*/ 879152 h 2920888"/>
              <a:gd name="connsiteX4" fmla="*/ 10131937 w 12193394"/>
              <a:gd name="connsiteY4" fmla="*/ 464528 h 2920888"/>
              <a:gd name="connsiteX5" fmla="*/ 12190383 w 12193394"/>
              <a:gd name="connsiteY5" fmla="*/ 0 h 2920888"/>
              <a:gd name="connsiteX6" fmla="*/ 12193394 w 12193394"/>
              <a:gd name="connsiteY6" fmla="*/ 2920888 h 2920888"/>
              <a:gd name="connsiteX7" fmla="*/ 1394 w 12193394"/>
              <a:gd name="connsiteY7" fmla="*/ 2920888 h 2920888"/>
              <a:gd name="connsiteX8" fmla="*/ 1394 w 12193394"/>
              <a:gd name="connsiteY8" fmla="*/ 867769 h 2920888"/>
              <a:gd name="connsiteX0" fmla="*/ 1394 w 12193394"/>
              <a:gd name="connsiteY0" fmla="*/ 867769 h 2920888"/>
              <a:gd name="connsiteX1" fmla="*/ 2360928 w 12193394"/>
              <a:gd name="connsiteY1" fmla="*/ 713038 h 2920888"/>
              <a:gd name="connsiteX2" fmla="*/ 4764963 w 12193394"/>
              <a:gd name="connsiteY2" fmla="*/ 1238344 h 2920888"/>
              <a:gd name="connsiteX3" fmla="*/ 7851429 w 12193394"/>
              <a:gd name="connsiteY3" fmla="*/ 879152 h 2920888"/>
              <a:gd name="connsiteX4" fmla="*/ 10131937 w 12193394"/>
              <a:gd name="connsiteY4" fmla="*/ 464528 h 2920888"/>
              <a:gd name="connsiteX5" fmla="*/ 12190383 w 12193394"/>
              <a:gd name="connsiteY5" fmla="*/ 0 h 2920888"/>
              <a:gd name="connsiteX6" fmla="*/ 12193394 w 12193394"/>
              <a:gd name="connsiteY6" fmla="*/ 2920888 h 2920888"/>
              <a:gd name="connsiteX7" fmla="*/ 1394 w 12193394"/>
              <a:gd name="connsiteY7" fmla="*/ 2920888 h 2920888"/>
              <a:gd name="connsiteX8" fmla="*/ 1394 w 12193394"/>
              <a:gd name="connsiteY8" fmla="*/ 867769 h 2920888"/>
              <a:gd name="connsiteX0" fmla="*/ 1394 w 12193394"/>
              <a:gd name="connsiteY0" fmla="*/ 867769 h 2920888"/>
              <a:gd name="connsiteX1" fmla="*/ 2360928 w 12193394"/>
              <a:gd name="connsiteY1" fmla="*/ 713038 h 2920888"/>
              <a:gd name="connsiteX2" fmla="*/ 4764963 w 12193394"/>
              <a:gd name="connsiteY2" fmla="*/ 1238344 h 2920888"/>
              <a:gd name="connsiteX3" fmla="*/ 7851429 w 12193394"/>
              <a:gd name="connsiteY3" fmla="*/ 879152 h 2920888"/>
              <a:gd name="connsiteX4" fmla="*/ 10204423 w 12193394"/>
              <a:gd name="connsiteY4" fmla="*/ 1062966 h 2920888"/>
              <a:gd name="connsiteX5" fmla="*/ 12190383 w 12193394"/>
              <a:gd name="connsiteY5" fmla="*/ 0 h 2920888"/>
              <a:gd name="connsiteX6" fmla="*/ 12193394 w 12193394"/>
              <a:gd name="connsiteY6" fmla="*/ 2920888 h 2920888"/>
              <a:gd name="connsiteX7" fmla="*/ 1394 w 12193394"/>
              <a:gd name="connsiteY7" fmla="*/ 2920888 h 2920888"/>
              <a:gd name="connsiteX8" fmla="*/ 1394 w 12193394"/>
              <a:gd name="connsiteY8" fmla="*/ 867769 h 2920888"/>
              <a:gd name="connsiteX0" fmla="*/ 1394 w 12205375"/>
              <a:gd name="connsiteY0" fmla="*/ 394007 h 2447126"/>
              <a:gd name="connsiteX1" fmla="*/ 2360928 w 12205375"/>
              <a:gd name="connsiteY1" fmla="*/ 239276 h 2447126"/>
              <a:gd name="connsiteX2" fmla="*/ 4764963 w 12205375"/>
              <a:gd name="connsiteY2" fmla="*/ 764582 h 2447126"/>
              <a:gd name="connsiteX3" fmla="*/ 7851429 w 12205375"/>
              <a:gd name="connsiteY3" fmla="*/ 405390 h 2447126"/>
              <a:gd name="connsiteX4" fmla="*/ 10204423 w 12205375"/>
              <a:gd name="connsiteY4" fmla="*/ 589204 h 2447126"/>
              <a:gd name="connsiteX5" fmla="*/ 12204880 w 12205375"/>
              <a:gd name="connsiteY5" fmla="*/ 0 h 2447126"/>
              <a:gd name="connsiteX6" fmla="*/ 12193394 w 12205375"/>
              <a:gd name="connsiteY6" fmla="*/ 2447126 h 2447126"/>
              <a:gd name="connsiteX7" fmla="*/ 1394 w 12205375"/>
              <a:gd name="connsiteY7" fmla="*/ 2447126 h 2447126"/>
              <a:gd name="connsiteX8" fmla="*/ 1394 w 12205375"/>
              <a:gd name="connsiteY8" fmla="*/ 394007 h 2447126"/>
              <a:gd name="connsiteX0" fmla="*/ 1394 w 12193394"/>
              <a:gd name="connsiteY0" fmla="*/ 154732 h 2207851"/>
              <a:gd name="connsiteX1" fmla="*/ 2360928 w 12193394"/>
              <a:gd name="connsiteY1" fmla="*/ 1 h 2207851"/>
              <a:gd name="connsiteX2" fmla="*/ 4764963 w 12193394"/>
              <a:gd name="connsiteY2" fmla="*/ 525307 h 2207851"/>
              <a:gd name="connsiteX3" fmla="*/ 7851429 w 12193394"/>
              <a:gd name="connsiteY3" fmla="*/ 166115 h 2207851"/>
              <a:gd name="connsiteX4" fmla="*/ 10204423 w 12193394"/>
              <a:gd name="connsiteY4" fmla="*/ 349929 h 2207851"/>
              <a:gd name="connsiteX5" fmla="*/ 12190383 w 12193394"/>
              <a:gd name="connsiteY5" fmla="*/ 159684 h 2207851"/>
              <a:gd name="connsiteX6" fmla="*/ 12193394 w 12193394"/>
              <a:gd name="connsiteY6" fmla="*/ 2207851 h 2207851"/>
              <a:gd name="connsiteX7" fmla="*/ 1394 w 12193394"/>
              <a:gd name="connsiteY7" fmla="*/ 2207851 h 2207851"/>
              <a:gd name="connsiteX8" fmla="*/ 1394 w 12193394"/>
              <a:gd name="connsiteY8" fmla="*/ 154732 h 2207851"/>
              <a:gd name="connsiteX0" fmla="*/ 1394 w 12193394"/>
              <a:gd name="connsiteY0" fmla="*/ 163162 h 2216281"/>
              <a:gd name="connsiteX1" fmla="*/ 2360928 w 12193394"/>
              <a:gd name="connsiteY1" fmla="*/ 8431 h 2216281"/>
              <a:gd name="connsiteX2" fmla="*/ 4764963 w 12193394"/>
              <a:gd name="connsiteY2" fmla="*/ 533737 h 2216281"/>
              <a:gd name="connsiteX3" fmla="*/ 7865927 w 12193394"/>
              <a:gd name="connsiteY3" fmla="*/ 0 h 2216281"/>
              <a:gd name="connsiteX4" fmla="*/ 10204423 w 12193394"/>
              <a:gd name="connsiteY4" fmla="*/ 358359 h 2216281"/>
              <a:gd name="connsiteX5" fmla="*/ 12190383 w 12193394"/>
              <a:gd name="connsiteY5" fmla="*/ 168114 h 2216281"/>
              <a:gd name="connsiteX6" fmla="*/ 12193394 w 12193394"/>
              <a:gd name="connsiteY6" fmla="*/ 2216281 h 2216281"/>
              <a:gd name="connsiteX7" fmla="*/ 1394 w 12193394"/>
              <a:gd name="connsiteY7" fmla="*/ 2216281 h 2216281"/>
              <a:gd name="connsiteX8" fmla="*/ 1394 w 12193394"/>
              <a:gd name="connsiteY8" fmla="*/ 163162 h 2216281"/>
              <a:gd name="connsiteX0" fmla="*/ 1394 w 12193394"/>
              <a:gd name="connsiteY0" fmla="*/ 163162 h 2216281"/>
              <a:gd name="connsiteX1" fmla="*/ 2360928 w 12193394"/>
              <a:gd name="connsiteY1" fmla="*/ 8431 h 2216281"/>
              <a:gd name="connsiteX2" fmla="*/ 4764963 w 12193394"/>
              <a:gd name="connsiteY2" fmla="*/ 533737 h 2216281"/>
              <a:gd name="connsiteX3" fmla="*/ 7865927 w 12193394"/>
              <a:gd name="connsiteY3" fmla="*/ 0 h 2216281"/>
              <a:gd name="connsiteX4" fmla="*/ 10218920 w 12193394"/>
              <a:gd name="connsiteY4" fmla="*/ 557838 h 2216281"/>
              <a:gd name="connsiteX5" fmla="*/ 12190383 w 12193394"/>
              <a:gd name="connsiteY5" fmla="*/ 168114 h 2216281"/>
              <a:gd name="connsiteX6" fmla="*/ 12193394 w 12193394"/>
              <a:gd name="connsiteY6" fmla="*/ 2216281 h 2216281"/>
              <a:gd name="connsiteX7" fmla="*/ 1394 w 12193394"/>
              <a:gd name="connsiteY7" fmla="*/ 2216281 h 2216281"/>
              <a:gd name="connsiteX8" fmla="*/ 1394 w 12193394"/>
              <a:gd name="connsiteY8" fmla="*/ 163162 h 2216281"/>
              <a:gd name="connsiteX0" fmla="*/ 1394 w 12193394"/>
              <a:gd name="connsiteY0" fmla="*/ 354211 h 2407330"/>
              <a:gd name="connsiteX1" fmla="*/ 2331933 w 12193394"/>
              <a:gd name="connsiteY1" fmla="*/ 0 h 2407330"/>
              <a:gd name="connsiteX2" fmla="*/ 4764963 w 12193394"/>
              <a:gd name="connsiteY2" fmla="*/ 724786 h 2407330"/>
              <a:gd name="connsiteX3" fmla="*/ 7865927 w 12193394"/>
              <a:gd name="connsiteY3" fmla="*/ 191049 h 2407330"/>
              <a:gd name="connsiteX4" fmla="*/ 10218920 w 12193394"/>
              <a:gd name="connsiteY4" fmla="*/ 748887 h 2407330"/>
              <a:gd name="connsiteX5" fmla="*/ 12190383 w 12193394"/>
              <a:gd name="connsiteY5" fmla="*/ 359163 h 2407330"/>
              <a:gd name="connsiteX6" fmla="*/ 12193394 w 12193394"/>
              <a:gd name="connsiteY6" fmla="*/ 2407330 h 2407330"/>
              <a:gd name="connsiteX7" fmla="*/ 1394 w 12193394"/>
              <a:gd name="connsiteY7" fmla="*/ 2407330 h 2407330"/>
              <a:gd name="connsiteX8" fmla="*/ 1394 w 12193394"/>
              <a:gd name="connsiteY8" fmla="*/ 354211 h 2407330"/>
              <a:gd name="connsiteX0" fmla="*/ 1394 w 12193394"/>
              <a:gd name="connsiteY0" fmla="*/ 354211 h 2407330"/>
              <a:gd name="connsiteX1" fmla="*/ 2331933 w 12193394"/>
              <a:gd name="connsiteY1" fmla="*/ 0 h 2407330"/>
              <a:gd name="connsiteX2" fmla="*/ 4735969 w 12193394"/>
              <a:gd name="connsiteY2" fmla="*/ 450502 h 2407330"/>
              <a:gd name="connsiteX3" fmla="*/ 7865927 w 12193394"/>
              <a:gd name="connsiteY3" fmla="*/ 191049 h 2407330"/>
              <a:gd name="connsiteX4" fmla="*/ 10218920 w 12193394"/>
              <a:gd name="connsiteY4" fmla="*/ 748887 h 2407330"/>
              <a:gd name="connsiteX5" fmla="*/ 12190383 w 12193394"/>
              <a:gd name="connsiteY5" fmla="*/ 359163 h 2407330"/>
              <a:gd name="connsiteX6" fmla="*/ 12193394 w 12193394"/>
              <a:gd name="connsiteY6" fmla="*/ 2407330 h 2407330"/>
              <a:gd name="connsiteX7" fmla="*/ 1394 w 12193394"/>
              <a:gd name="connsiteY7" fmla="*/ 2407330 h 2407330"/>
              <a:gd name="connsiteX8" fmla="*/ 1394 w 12193394"/>
              <a:gd name="connsiteY8" fmla="*/ 354211 h 2407330"/>
              <a:gd name="connsiteX0" fmla="*/ 1394 w 12193394"/>
              <a:gd name="connsiteY0" fmla="*/ 354211 h 2407330"/>
              <a:gd name="connsiteX1" fmla="*/ 2331933 w 12193394"/>
              <a:gd name="connsiteY1" fmla="*/ 0 h 2407330"/>
              <a:gd name="connsiteX2" fmla="*/ 4735969 w 12193394"/>
              <a:gd name="connsiteY2" fmla="*/ 450502 h 2407330"/>
              <a:gd name="connsiteX3" fmla="*/ 7865927 w 12193394"/>
              <a:gd name="connsiteY3" fmla="*/ 191049 h 2407330"/>
              <a:gd name="connsiteX4" fmla="*/ 10218920 w 12193394"/>
              <a:gd name="connsiteY4" fmla="*/ 599277 h 2407330"/>
              <a:gd name="connsiteX5" fmla="*/ 12190383 w 12193394"/>
              <a:gd name="connsiteY5" fmla="*/ 359163 h 2407330"/>
              <a:gd name="connsiteX6" fmla="*/ 12193394 w 12193394"/>
              <a:gd name="connsiteY6" fmla="*/ 2407330 h 2407330"/>
              <a:gd name="connsiteX7" fmla="*/ 1394 w 12193394"/>
              <a:gd name="connsiteY7" fmla="*/ 2407330 h 2407330"/>
              <a:gd name="connsiteX8" fmla="*/ 1394 w 12193394"/>
              <a:gd name="connsiteY8" fmla="*/ 354211 h 2407330"/>
              <a:gd name="connsiteX0" fmla="*/ 733 w 12203871"/>
              <a:gd name="connsiteY0" fmla="*/ 3 h 2986803"/>
              <a:gd name="connsiteX1" fmla="*/ 2342410 w 12203871"/>
              <a:gd name="connsiteY1" fmla="*/ 579473 h 2986803"/>
              <a:gd name="connsiteX2" fmla="*/ 4746446 w 12203871"/>
              <a:gd name="connsiteY2" fmla="*/ 1029975 h 2986803"/>
              <a:gd name="connsiteX3" fmla="*/ 7876404 w 12203871"/>
              <a:gd name="connsiteY3" fmla="*/ 770522 h 2986803"/>
              <a:gd name="connsiteX4" fmla="*/ 10229397 w 12203871"/>
              <a:gd name="connsiteY4" fmla="*/ 1178750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733 w 12203871"/>
              <a:gd name="connsiteY0" fmla="*/ 3 h 2986803"/>
              <a:gd name="connsiteX1" fmla="*/ 2286719 w 12203871"/>
              <a:gd name="connsiteY1" fmla="*/ 1350773 h 2986803"/>
              <a:gd name="connsiteX2" fmla="*/ 4746446 w 12203871"/>
              <a:gd name="connsiteY2" fmla="*/ 1029975 h 2986803"/>
              <a:gd name="connsiteX3" fmla="*/ 7876404 w 12203871"/>
              <a:gd name="connsiteY3" fmla="*/ 770522 h 2986803"/>
              <a:gd name="connsiteX4" fmla="*/ 10229397 w 12203871"/>
              <a:gd name="connsiteY4" fmla="*/ 1178750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733 w 12203871"/>
              <a:gd name="connsiteY0" fmla="*/ 3 h 2986803"/>
              <a:gd name="connsiteX1" fmla="*/ 2286719 w 12203871"/>
              <a:gd name="connsiteY1" fmla="*/ 1350773 h 2986803"/>
              <a:gd name="connsiteX2" fmla="*/ 4746446 w 12203871"/>
              <a:gd name="connsiteY2" fmla="*/ 1029975 h 2986803"/>
              <a:gd name="connsiteX3" fmla="*/ 7932096 w 12203871"/>
              <a:gd name="connsiteY3" fmla="*/ 1785388 h 2986803"/>
              <a:gd name="connsiteX4" fmla="*/ 10229397 w 12203871"/>
              <a:gd name="connsiteY4" fmla="*/ 1178750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733 w 12203871"/>
              <a:gd name="connsiteY0" fmla="*/ 3 h 2986803"/>
              <a:gd name="connsiteX1" fmla="*/ 2315261 w 12203871"/>
              <a:gd name="connsiteY1" fmla="*/ 778642 h 2986803"/>
              <a:gd name="connsiteX2" fmla="*/ 4746446 w 12203871"/>
              <a:gd name="connsiteY2" fmla="*/ 1029975 h 2986803"/>
              <a:gd name="connsiteX3" fmla="*/ 7932096 w 12203871"/>
              <a:gd name="connsiteY3" fmla="*/ 1785388 h 2986803"/>
              <a:gd name="connsiteX4" fmla="*/ 10229397 w 12203871"/>
              <a:gd name="connsiteY4" fmla="*/ 1178750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733 w 12203871"/>
              <a:gd name="connsiteY0" fmla="*/ 3 h 2986803"/>
              <a:gd name="connsiteX1" fmla="*/ 2315261 w 12203871"/>
              <a:gd name="connsiteY1" fmla="*/ 1142728 h 2986803"/>
              <a:gd name="connsiteX2" fmla="*/ 4746446 w 12203871"/>
              <a:gd name="connsiteY2" fmla="*/ 1029975 h 2986803"/>
              <a:gd name="connsiteX3" fmla="*/ 7932096 w 12203871"/>
              <a:gd name="connsiteY3" fmla="*/ 1785388 h 2986803"/>
              <a:gd name="connsiteX4" fmla="*/ 10229397 w 12203871"/>
              <a:gd name="connsiteY4" fmla="*/ 1178750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733 w 12203871"/>
              <a:gd name="connsiteY0" fmla="*/ 3 h 2986803"/>
              <a:gd name="connsiteX1" fmla="*/ 1915679 w 12203871"/>
              <a:gd name="connsiteY1" fmla="*/ 622608 h 2986803"/>
              <a:gd name="connsiteX2" fmla="*/ 4746446 w 12203871"/>
              <a:gd name="connsiteY2" fmla="*/ 1029975 h 2986803"/>
              <a:gd name="connsiteX3" fmla="*/ 7932096 w 12203871"/>
              <a:gd name="connsiteY3" fmla="*/ 1785388 h 2986803"/>
              <a:gd name="connsiteX4" fmla="*/ 10229397 w 12203871"/>
              <a:gd name="connsiteY4" fmla="*/ 1178750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733 w 12203871"/>
              <a:gd name="connsiteY0" fmla="*/ 3 h 2986803"/>
              <a:gd name="connsiteX1" fmla="*/ 1915679 w 12203871"/>
              <a:gd name="connsiteY1" fmla="*/ 622608 h 2986803"/>
              <a:gd name="connsiteX2" fmla="*/ 4760718 w 12203871"/>
              <a:gd name="connsiteY2" fmla="*/ 1706129 h 2986803"/>
              <a:gd name="connsiteX3" fmla="*/ 7932096 w 12203871"/>
              <a:gd name="connsiteY3" fmla="*/ 1785388 h 2986803"/>
              <a:gd name="connsiteX4" fmla="*/ 10229397 w 12203871"/>
              <a:gd name="connsiteY4" fmla="*/ 1178750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733 w 12203871"/>
              <a:gd name="connsiteY0" fmla="*/ 3 h 2986803"/>
              <a:gd name="connsiteX1" fmla="*/ 1915679 w 12203871"/>
              <a:gd name="connsiteY1" fmla="*/ 622608 h 2986803"/>
              <a:gd name="connsiteX2" fmla="*/ 4760718 w 12203871"/>
              <a:gd name="connsiteY2" fmla="*/ 1706129 h 2986803"/>
              <a:gd name="connsiteX3" fmla="*/ 7903555 w 12203871"/>
              <a:gd name="connsiteY3" fmla="*/ 1109230 h 2986803"/>
              <a:gd name="connsiteX4" fmla="*/ 10229397 w 12203871"/>
              <a:gd name="connsiteY4" fmla="*/ 1178750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733 w 12203871"/>
              <a:gd name="connsiteY0" fmla="*/ 3 h 2986803"/>
              <a:gd name="connsiteX1" fmla="*/ 1915679 w 12203871"/>
              <a:gd name="connsiteY1" fmla="*/ 622608 h 2986803"/>
              <a:gd name="connsiteX2" fmla="*/ 4760718 w 12203871"/>
              <a:gd name="connsiteY2" fmla="*/ 1706129 h 2986803"/>
              <a:gd name="connsiteX3" fmla="*/ 7903555 w 12203871"/>
              <a:gd name="connsiteY3" fmla="*/ 1109230 h 2986803"/>
              <a:gd name="connsiteX4" fmla="*/ 10257938 w 12203871"/>
              <a:gd name="connsiteY4" fmla="*/ 1698870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1395 w 12193395"/>
              <a:gd name="connsiteY0" fmla="*/ 1204160 h 2364195"/>
              <a:gd name="connsiteX1" fmla="*/ 1905203 w 12193395"/>
              <a:gd name="connsiteY1" fmla="*/ 0 h 2364195"/>
              <a:gd name="connsiteX2" fmla="*/ 4750242 w 12193395"/>
              <a:gd name="connsiteY2" fmla="*/ 1083521 h 2364195"/>
              <a:gd name="connsiteX3" fmla="*/ 7893079 w 12193395"/>
              <a:gd name="connsiteY3" fmla="*/ 486622 h 2364195"/>
              <a:gd name="connsiteX4" fmla="*/ 10247462 w 12193395"/>
              <a:gd name="connsiteY4" fmla="*/ 1076262 h 2364195"/>
              <a:gd name="connsiteX5" fmla="*/ 12190384 w 12193395"/>
              <a:gd name="connsiteY5" fmla="*/ 316028 h 2364195"/>
              <a:gd name="connsiteX6" fmla="*/ 12193395 w 12193395"/>
              <a:gd name="connsiteY6" fmla="*/ 2364195 h 2364195"/>
              <a:gd name="connsiteX7" fmla="*/ 1395 w 12193395"/>
              <a:gd name="connsiteY7" fmla="*/ 2364195 h 2364195"/>
              <a:gd name="connsiteX8" fmla="*/ 1395 w 12193395"/>
              <a:gd name="connsiteY8" fmla="*/ 1204160 h 2364195"/>
              <a:gd name="connsiteX0" fmla="*/ 1395 w 12193395"/>
              <a:gd name="connsiteY0" fmla="*/ 888131 h 2048166"/>
              <a:gd name="connsiteX1" fmla="*/ 1916341 w 12193395"/>
              <a:gd name="connsiteY1" fmla="*/ 495865 h 2048166"/>
              <a:gd name="connsiteX2" fmla="*/ 4750242 w 12193395"/>
              <a:gd name="connsiteY2" fmla="*/ 767492 h 2048166"/>
              <a:gd name="connsiteX3" fmla="*/ 7893079 w 12193395"/>
              <a:gd name="connsiteY3" fmla="*/ 170593 h 2048166"/>
              <a:gd name="connsiteX4" fmla="*/ 10247462 w 12193395"/>
              <a:gd name="connsiteY4" fmla="*/ 760233 h 2048166"/>
              <a:gd name="connsiteX5" fmla="*/ 12190384 w 12193395"/>
              <a:gd name="connsiteY5" fmla="*/ -1 h 2048166"/>
              <a:gd name="connsiteX6" fmla="*/ 12193395 w 12193395"/>
              <a:gd name="connsiteY6" fmla="*/ 2048166 h 2048166"/>
              <a:gd name="connsiteX7" fmla="*/ 1395 w 12193395"/>
              <a:gd name="connsiteY7" fmla="*/ 2048166 h 2048166"/>
              <a:gd name="connsiteX8" fmla="*/ 1395 w 12193395"/>
              <a:gd name="connsiteY8" fmla="*/ 888131 h 2048166"/>
              <a:gd name="connsiteX0" fmla="*/ 1395 w 12193395"/>
              <a:gd name="connsiteY0" fmla="*/ 1497051 h 2048166"/>
              <a:gd name="connsiteX1" fmla="*/ 1916341 w 12193395"/>
              <a:gd name="connsiteY1" fmla="*/ 495865 h 2048166"/>
              <a:gd name="connsiteX2" fmla="*/ 4750242 w 12193395"/>
              <a:gd name="connsiteY2" fmla="*/ 767492 h 2048166"/>
              <a:gd name="connsiteX3" fmla="*/ 7893079 w 12193395"/>
              <a:gd name="connsiteY3" fmla="*/ 170593 h 2048166"/>
              <a:gd name="connsiteX4" fmla="*/ 10247462 w 12193395"/>
              <a:gd name="connsiteY4" fmla="*/ 760233 h 2048166"/>
              <a:gd name="connsiteX5" fmla="*/ 12190384 w 12193395"/>
              <a:gd name="connsiteY5" fmla="*/ -1 h 2048166"/>
              <a:gd name="connsiteX6" fmla="*/ 12193395 w 12193395"/>
              <a:gd name="connsiteY6" fmla="*/ 2048166 h 2048166"/>
              <a:gd name="connsiteX7" fmla="*/ 1395 w 12193395"/>
              <a:gd name="connsiteY7" fmla="*/ 2048166 h 2048166"/>
              <a:gd name="connsiteX8" fmla="*/ 1395 w 12193395"/>
              <a:gd name="connsiteY8" fmla="*/ 1497051 h 2048166"/>
              <a:gd name="connsiteX0" fmla="*/ 1395 w 12193395"/>
              <a:gd name="connsiteY0" fmla="*/ 1497051 h 2048166"/>
              <a:gd name="connsiteX1" fmla="*/ 1916341 w 12193395"/>
              <a:gd name="connsiteY1" fmla="*/ 495865 h 2048166"/>
              <a:gd name="connsiteX2" fmla="*/ 4705689 w 12193395"/>
              <a:gd name="connsiteY2" fmla="*/ 1538792 h 2048166"/>
              <a:gd name="connsiteX3" fmla="*/ 7893079 w 12193395"/>
              <a:gd name="connsiteY3" fmla="*/ 170593 h 2048166"/>
              <a:gd name="connsiteX4" fmla="*/ 10247462 w 12193395"/>
              <a:gd name="connsiteY4" fmla="*/ 760233 h 2048166"/>
              <a:gd name="connsiteX5" fmla="*/ 12190384 w 12193395"/>
              <a:gd name="connsiteY5" fmla="*/ -1 h 2048166"/>
              <a:gd name="connsiteX6" fmla="*/ 12193395 w 12193395"/>
              <a:gd name="connsiteY6" fmla="*/ 2048166 h 2048166"/>
              <a:gd name="connsiteX7" fmla="*/ 1395 w 12193395"/>
              <a:gd name="connsiteY7" fmla="*/ 2048166 h 2048166"/>
              <a:gd name="connsiteX8" fmla="*/ 1395 w 12193395"/>
              <a:gd name="connsiteY8" fmla="*/ 1497051 h 2048166"/>
              <a:gd name="connsiteX0" fmla="*/ 1395 w 12193395"/>
              <a:gd name="connsiteY0" fmla="*/ 1497051 h 2048166"/>
              <a:gd name="connsiteX1" fmla="*/ 1905202 w 12193395"/>
              <a:gd name="connsiteY1" fmla="*/ 983003 h 2048166"/>
              <a:gd name="connsiteX2" fmla="*/ 4705689 w 12193395"/>
              <a:gd name="connsiteY2" fmla="*/ 1538792 h 2048166"/>
              <a:gd name="connsiteX3" fmla="*/ 7893079 w 12193395"/>
              <a:gd name="connsiteY3" fmla="*/ 170593 h 2048166"/>
              <a:gd name="connsiteX4" fmla="*/ 10247462 w 12193395"/>
              <a:gd name="connsiteY4" fmla="*/ 760233 h 2048166"/>
              <a:gd name="connsiteX5" fmla="*/ 12190384 w 12193395"/>
              <a:gd name="connsiteY5" fmla="*/ -1 h 2048166"/>
              <a:gd name="connsiteX6" fmla="*/ 12193395 w 12193395"/>
              <a:gd name="connsiteY6" fmla="*/ 2048166 h 2048166"/>
              <a:gd name="connsiteX7" fmla="*/ 1395 w 12193395"/>
              <a:gd name="connsiteY7" fmla="*/ 2048166 h 2048166"/>
              <a:gd name="connsiteX8" fmla="*/ 1395 w 12193395"/>
              <a:gd name="connsiteY8" fmla="*/ 1497051 h 2048166"/>
              <a:gd name="connsiteX0" fmla="*/ 1395 w 12193395"/>
              <a:gd name="connsiteY0" fmla="*/ 1497051 h 2048166"/>
              <a:gd name="connsiteX1" fmla="*/ 1905202 w 12193395"/>
              <a:gd name="connsiteY1" fmla="*/ 983003 h 2048166"/>
              <a:gd name="connsiteX2" fmla="*/ 4705689 w 12193395"/>
              <a:gd name="connsiteY2" fmla="*/ 1538792 h 2048166"/>
              <a:gd name="connsiteX3" fmla="*/ 7915356 w 12193395"/>
              <a:gd name="connsiteY3" fmla="*/ 860704 h 2048166"/>
              <a:gd name="connsiteX4" fmla="*/ 10247462 w 12193395"/>
              <a:gd name="connsiteY4" fmla="*/ 760233 h 2048166"/>
              <a:gd name="connsiteX5" fmla="*/ 12190384 w 12193395"/>
              <a:gd name="connsiteY5" fmla="*/ -1 h 2048166"/>
              <a:gd name="connsiteX6" fmla="*/ 12193395 w 12193395"/>
              <a:gd name="connsiteY6" fmla="*/ 2048166 h 2048166"/>
              <a:gd name="connsiteX7" fmla="*/ 1395 w 12193395"/>
              <a:gd name="connsiteY7" fmla="*/ 2048166 h 2048166"/>
              <a:gd name="connsiteX8" fmla="*/ 1395 w 12193395"/>
              <a:gd name="connsiteY8" fmla="*/ 1497051 h 2048166"/>
              <a:gd name="connsiteX0" fmla="*/ 1395 w 12193395"/>
              <a:gd name="connsiteY0" fmla="*/ 1497051 h 2048166"/>
              <a:gd name="connsiteX1" fmla="*/ 1905202 w 12193395"/>
              <a:gd name="connsiteY1" fmla="*/ 983003 h 2048166"/>
              <a:gd name="connsiteX2" fmla="*/ 4705689 w 12193395"/>
              <a:gd name="connsiteY2" fmla="*/ 1538792 h 2048166"/>
              <a:gd name="connsiteX3" fmla="*/ 7915356 w 12193395"/>
              <a:gd name="connsiteY3" fmla="*/ 860704 h 2048166"/>
              <a:gd name="connsiteX4" fmla="*/ 10748678 w 12193395"/>
              <a:gd name="connsiteY4" fmla="*/ 1287962 h 2048166"/>
              <a:gd name="connsiteX5" fmla="*/ 12190384 w 12193395"/>
              <a:gd name="connsiteY5" fmla="*/ -1 h 2048166"/>
              <a:gd name="connsiteX6" fmla="*/ 12193395 w 12193395"/>
              <a:gd name="connsiteY6" fmla="*/ 2048166 h 2048166"/>
              <a:gd name="connsiteX7" fmla="*/ 1395 w 12193395"/>
              <a:gd name="connsiteY7" fmla="*/ 2048166 h 2048166"/>
              <a:gd name="connsiteX8" fmla="*/ 1395 w 12193395"/>
              <a:gd name="connsiteY8" fmla="*/ 1497051 h 2048166"/>
              <a:gd name="connsiteX0" fmla="*/ 1395 w 12193395"/>
              <a:gd name="connsiteY0" fmla="*/ 1497051 h 2048166"/>
              <a:gd name="connsiteX1" fmla="*/ 1905202 w 12193395"/>
              <a:gd name="connsiteY1" fmla="*/ 983003 h 2048166"/>
              <a:gd name="connsiteX2" fmla="*/ 4705689 w 12193395"/>
              <a:gd name="connsiteY2" fmla="*/ 1538792 h 2048166"/>
              <a:gd name="connsiteX3" fmla="*/ 7915356 w 12193395"/>
              <a:gd name="connsiteY3" fmla="*/ 860704 h 2048166"/>
              <a:gd name="connsiteX4" fmla="*/ 10481362 w 12193395"/>
              <a:gd name="connsiteY4" fmla="*/ 1531529 h 2048166"/>
              <a:gd name="connsiteX5" fmla="*/ 12190384 w 12193395"/>
              <a:gd name="connsiteY5" fmla="*/ -1 h 2048166"/>
              <a:gd name="connsiteX6" fmla="*/ 12193395 w 12193395"/>
              <a:gd name="connsiteY6" fmla="*/ 2048166 h 2048166"/>
              <a:gd name="connsiteX7" fmla="*/ 1395 w 12193395"/>
              <a:gd name="connsiteY7" fmla="*/ 2048166 h 2048166"/>
              <a:gd name="connsiteX8" fmla="*/ 1395 w 12193395"/>
              <a:gd name="connsiteY8" fmla="*/ 1497051 h 2048166"/>
              <a:gd name="connsiteX0" fmla="*/ 1395 w 12193395"/>
              <a:gd name="connsiteY0" fmla="*/ 1497051 h 2048166"/>
              <a:gd name="connsiteX1" fmla="*/ 1905202 w 12193395"/>
              <a:gd name="connsiteY1" fmla="*/ 983003 h 2048166"/>
              <a:gd name="connsiteX2" fmla="*/ 4705689 w 12193395"/>
              <a:gd name="connsiteY2" fmla="*/ 1538792 h 2048166"/>
              <a:gd name="connsiteX3" fmla="*/ 8294055 w 12193395"/>
              <a:gd name="connsiteY3" fmla="*/ 1023084 h 2048166"/>
              <a:gd name="connsiteX4" fmla="*/ 10481362 w 12193395"/>
              <a:gd name="connsiteY4" fmla="*/ 1531529 h 2048166"/>
              <a:gd name="connsiteX5" fmla="*/ 12190384 w 12193395"/>
              <a:gd name="connsiteY5" fmla="*/ -1 h 2048166"/>
              <a:gd name="connsiteX6" fmla="*/ 12193395 w 12193395"/>
              <a:gd name="connsiteY6" fmla="*/ 2048166 h 2048166"/>
              <a:gd name="connsiteX7" fmla="*/ 1395 w 12193395"/>
              <a:gd name="connsiteY7" fmla="*/ 2048166 h 2048166"/>
              <a:gd name="connsiteX8" fmla="*/ 1395 w 12193395"/>
              <a:gd name="connsiteY8" fmla="*/ 1497051 h 2048166"/>
              <a:gd name="connsiteX0" fmla="*/ 1395 w 12193395"/>
              <a:gd name="connsiteY0" fmla="*/ 1497051 h 2048166"/>
              <a:gd name="connsiteX1" fmla="*/ 1905202 w 12193395"/>
              <a:gd name="connsiteY1" fmla="*/ 983003 h 2048166"/>
              <a:gd name="connsiteX2" fmla="*/ 4705689 w 12193395"/>
              <a:gd name="connsiteY2" fmla="*/ 1538792 h 2048166"/>
              <a:gd name="connsiteX3" fmla="*/ 8294055 w 12193395"/>
              <a:gd name="connsiteY3" fmla="*/ 1023084 h 2048166"/>
              <a:gd name="connsiteX4" fmla="*/ 10782092 w 12193395"/>
              <a:gd name="connsiteY4" fmla="*/ 963203 h 2048166"/>
              <a:gd name="connsiteX5" fmla="*/ 12190384 w 12193395"/>
              <a:gd name="connsiteY5" fmla="*/ -1 h 2048166"/>
              <a:gd name="connsiteX6" fmla="*/ 12193395 w 12193395"/>
              <a:gd name="connsiteY6" fmla="*/ 2048166 h 2048166"/>
              <a:gd name="connsiteX7" fmla="*/ 1395 w 12193395"/>
              <a:gd name="connsiteY7" fmla="*/ 2048166 h 2048166"/>
              <a:gd name="connsiteX8" fmla="*/ 1395 w 12193395"/>
              <a:gd name="connsiteY8" fmla="*/ 1497051 h 2048166"/>
              <a:gd name="connsiteX0" fmla="*/ 1395 w 12193395"/>
              <a:gd name="connsiteY0" fmla="*/ 1497051 h 2048166"/>
              <a:gd name="connsiteX1" fmla="*/ 1905202 w 12193395"/>
              <a:gd name="connsiteY1" fmla="*/ 983003 h 2048166"/>
              <a:gd name="connsiteX2" fmla="*/ 4705689 w 12193395"/>
              <a:gd name="connsiteY2" fmla="*/ 1538792 h 2048166"/>
              <a:gd name="connsiteX3" fmla="*/ 8995759 w 12193395"/>
              <a:gd name="connsiteY3" fmla="*/ 738922 h 2048166"/>
              <a:gd name="connsiteX4" fmla="*/ 10782092 w 12193395"/>
              <a:gd name="connsiteY4" fmla="*/ 963203 h 2048166"/>
              <a:gd name="connsiteX5" fmla="*/ 12190384 w 12193395"/>
              <a:gd name="connsiteY5" fmla="*/ -1 h 2048166"/>
              <a:gd name="connsiteX6" fmla="*/ 12193395 w 12193395"/>
              <a:gd name="connsiteY6" fmla="*/ 2048166 h 2048166"/>
              <a:gd name="connsiteX7" fmla="*/ 1395 w 12193395"/>
              <a:gd name="connsiteY7" fmla="*/ 2048166 h 2048166"/>
              <a:gd name="connsiteX8" fmla="*/ 1395 w 12193395"/>
              <a:gd name="connsiteY8" fmla="*/ 1497051 h 2048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3395" h="2048166">
                <a:moveTo>
                  <a:pt x="1395" y="1497051"/>
                </a:moveTo>
                <a:cubicBezTo>
                  <a:pt x="6598" y="1495544"/>
                  <a:pt x="1907083" y="986737"/>
                  <a:pt x="1905202" y="983003"/>
                </a:cubicBezTo>
                <a:cubicBezTo>
                  <a:pt x="1894101" y="994480"/>
                  <a:pt x="4563772" y="1590559"/>
                  <a:pt x="4705689" y="1538792"/>
                </a:cubicBezTo>
                <a:lnTo>
                  <a:pt x="8995759" y="738922"/>
                </a:lnTo>
                <a:lnTo>
                  <a:pt x="10782092" y="963203"/>
                </a:lnTo>
                <a:lnTo>
                  <a:pt x="12190384" y="-1"/>
                </a:lnTo>
                <a:cubicBezTo>
                  <a:pt x="12194147" y="1786466"/>
                  <a:pt x="12189632" y="261699"/>
                  <a:pt x="12193395" y="2048166"/>
                </a:cubicBezTo>
                <a:lnTo>
                  <a:pt x="1395" y="2048166"/>
                </a:lnTo>
                <a:cubicBezTo>
                  <a:pt x="6227" y="1031328"/>
                  <a:pt x="-3437" y="2513889"/>
                  <a:pt x="1395" y="1497051"/>
                </a:cubicBezTo>
                <a:close/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8" name="Grafik 27">
            <a:extLst>
              <a:ext uri="{FF2B5EF4-FFF2-40B4-BE49-F238E27FC236}">
                <a16:creationId xmlns:a16="http://schemas.microsoft.com/office/drawing/2014/main" id="{3A544BEB-8950-DF40-9212-5B90BD2387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1066" y="255073"/>
            <a:ext cx="1461080" cy="774372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E0F219B0-6A69-E446-971E-A743DBAFBAD3}"/>
              </a:ext>
            </a:extLst>
          </p:cNvPr>
          <p:cNvSpPr txBox="1"/>
          <p:nvPr userDrawn="1"/>
        </p:nvSpPr>
        <p:spPr>
          <a:xfrm>
            <a:off x="10442174" y="6451303"/>
            <a:ext cx="14787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>
                <a:solidFill>
                  <a:srgbClr val="B35F2F"/>
                </a:solidFill>
              </a:rPr>
              <a:t> | </a:t>
            </a:r>
            <a:fld id="{DE6159A1-206A-8C4D-B4B3-B5225D23B393}" type="slidenum">
              <a:rPr lang="de-DE" sz="1200" smtClean="0">
                <a:solidFill>
                  <a:srgbClr val="B35F2F"/>
                </a:solidFill>
              </a:rPr>
              <a:pPr algn="r"/>
              <a:t>‹#›</a:t>
            </a:fld>
            <a:r>
              <a:rPr lang="de-DE" sz="1200">
                <a:solidFill>
                  <a:srgbClr val="B35F2F"/>
                </a:solidFill>
              </a:rPr>
              <a:t> </a:t>
            </a:r>
          </a:p>
        </p:txBody>
      </p:sp>
      <p:sp>
        <p:nvSpPr>
          <p:cNvPr id="12" name="Textfeld 26">
            <a:extLst>
              <a:ext uri="{FF2B5EF4-FFF2-40B4-BE49-F238E27FC236}">
                <a16:creationId xmlns:a16="http://schemas.microsoft.com/office/drawing/2014/main" id="{A34D7E77-93A6-44DF-AB67-F5E251733789}"/>
              </a:ext>
            </a:extLst>
          </p:cNvPr>
          <p:cNvSpPr txBox="1"/>
          <p:nvPr userDrawn="1"/>
        </p:nvSpPr>
        <p:spPr>
          <a:xfrm>
            <a:off x="7760152" y="278727"/>
            <a:ext cx="40785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i="1" dirty="0">
                <a:solidFill>
                  <a:srgbClr val="532F1A"/>
                </a:solidFill>
              </a:rPr>
              <a:t>RethinkAction Review Meeting RP1 (M1-M18) – WP3</a:t>
            </a:r>
          </a:p>
        </p:txBody>
      </p:sp>
      <p:sp>
        <p:nvSpPr>
          <p:cNvPr id="13" name="Textfeld 9">
            <a:extLst>
              <a:ext uri="{FF2B5EF4-FFF2-40B4-BE49-F238E27FC236}">
                <a16:creationId xmlns:a16="http://schemas.microsoft.com/office/drawing/2014/main" id="{BFED9836-B4FB-4BD0-BE63-C58EB0037CCA}"/>
              </a:ext>
            </a:extLst>
          </p:cNvPr>
          <p:cNvSpPr txBox="1"/>
          <p:nvPr userDrawn="1"/>
        </p:nvSpPr>
        <p:spPr>
          <a:xfrm>
            <a:off x="9711680" y="586504"/>
            <a:ext cx="212698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1100">
                <a:solidFill>
                  <a:srgbClr val="B35F2F"/>
                </a:solidFill>
                <a:latin typeface="+mj-lt"/>
              </a:rPr>
              <a:t>03 | 07 | 2023 </a:t>
            </a:r>
            <a:endParaRPr lang="de-DE" sz="1100"/>
          </a:p>
        </p:txBody>
      </p:sp>
    </p:spTree>
    <p:extLst>
      <p:ext uri="{BB962C8B-B14F-4D97-AF65-F5344CB8AC3E}">
        <p14:creationId xmlns:p14="http://schemas.microsoft.com/office/powerpoint/2010/main" val="13561027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Page_Apric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 5">
            <a:extLst>
              <a:ext uri="{FF2B5EF4-FFF2-40B4-BE49-F238E27FC236}">
                <a16:creationId xmlns:a16="http://schemas.microsoft.com/office/drawing/2014/main" id="{C338EB62-96B7-3749-8F72-5B731DE5B712}"/>
              </a:ext>
            </a:extLst>
          </p:cNvPr>
          <p:cNvSpPr/>
          <p:nvPr userDrawn="1"/>
        </p:nvSpPr>
        <p:spPr>
          <a:xfrm>
            <a:off x="10287001" y="6304487"/>
            <a:ext cx="1919287" cy="553513"/>
          </a:xfrm>
          <a:custGeom>
            <a:avLst/>
            <a:gdLst>
              <a:gd name="connsiteX0" fmla="*/ 42862 w 1400175"/>
              <a:gd name="connsiteY0" fmla="*/ 585788 h 657225"/>
              <a:gd name="connsiteX1" fmla="*/ 114300 w 1400175"/>
              <a:gd name="connsiteY1" fmla="*/ 214313 h 657225"/>
              <a:gd name="connsiteX2" fmla="*/ 757237 w 1400175"/>
              <a:gd name="connsiteY2" fmla="*/ 14288 h 657225"/>
              <a:gd name="connsiteX3" fmla="*/ 1400175 w 1400175"/>
              <a:gd name="connsiteY3" fmla="*/ 0 h 657225"/>
              <a:gd name="connsiteX4" fmla="*/ 1400175 w 1400175"/>
              <a:gd name="connsiteY4" fmla="*/ 657225 h 657225"/>
              <a:gd name="connsiteX5" fmla="*/ 0 w 1400175"/>
              <a:gd name="connsiteY5" fmla="*/ 657225 h 657225"/>
              <a:gd name="connsiteX6" fmla="*/ 42862 w 1400175"/>
              <a:gd name="connsiteY6" fmla="*/ 585788 h 657225"/>
              <a:gd name="connsiteX0" fmla="*/ 42862 w 1400175"/>
              <a:gd name="connsiteY0" fmla="*/ 585788 h 657225"/>
              <a:gd name="connsiteX1" fmla="*/ 393302 w 1400175"/>
              <a:gd name="connsiteY1" fmla="*/ 214313 h 657225"/>
              <a:gd name="connsiteX2" fmla="*/ 757237 w 1400175"/>
              <a:gd name="connsiteY2" fmla="*/ 14288 h 657225"/>
              <a:gd name="connsiteX3" fmla="*/ 1400175 w 1400175"/>
              <a:gd name="connsiteY3" fmla="*/ 0 h 657225"/>
              <a:gd name="connsiteX4" fmla="*/ 1400175 w 1400175"/>
              <a:gd name="connsiteY4" fmla="*/ 657225 h 657225"/>
              <a:gd name="connsiteX5" fmla="*/ 0 w 1400175"/>
              <a:gd name="connsiteY5" fmla="*/ 657225 h 657225"/>
              <a:gd name="connsiteX6" fmla="*/ 42862 w 1400175"/>
              <a:gd name="connsiteY6" fmla="*/ 585788 h 657225"/>
              <a:gd name="connsiteX0" fmla="*/ 724866 w 2082179"/>
              <a:gd name="connsiteY0" fmla="*/ 585788 h 657225"/>
              <a:gd name="connsiteX1" fmla="*/ 1075306 w 2082179"/>
              <a:gd name="connsiteY1" fmla="*/ 214313 h 657225"/>
              <a:gd name="connsiteX2" fmla="*/ 1439241 w 2082179"/>
              <a:gd name="connsiteY2" fmla="*/ 1428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724866 w 2082179"/>
              <a:gd name="connsiteY6" fmla="*/ 585788 h 657225"/>
              <a:gd name="connsiteX0" fmla="*/ 724866 w 2082179"/>
              <a:gd name="connsiteY0" fmla="*/ 585788 h 657225"/>
              <a:gd name="connsiteX1" fmla="*/ 1075306 w 2082179"/>
              <a:gd name="connsiteY1" fmla="*/ 214313 h 657225"/>
              <a:gd name="connsiteX2" fmla="*/ 1687243 w 2082179"/>
              <a:gd name="connsiteY2" fmla="*/ 3029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724866 w 2082179"/>
              <a:gd name="connsiteY6" fmla="*/ 585788 h 657225"/>
              <a:gd name="connsiteX0" fmla="*/ 554366 w 2082179"/>
              <a:gd name="connsiteY0" fmla="*/ 297603 h 657225"/>
              <a:gd name="connsiteX1" fmla="*/ 1075306 w 2082179"/>
              <a:gd name="connsiteY1" fmla="*/ 214313 h 657225"/>
              <a:gd name="connsiteX2" fmla="*/ 1687243 w 2082179"/>
              <a:gd name="connsiteY2" fmla="*/ 3029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554366 w 2082179"/>
              <a:gd name="connsiteY6" fmla="*/ 297603 h 657225"/>
              <a:gd name="connsiteX0" fmla="*/ 554366 w 2082179"/>
              <a:gd name="connsiteY0" fmla="*/ 297603 h 657225"/>
              <a:gd name="connsiteX1" fmla="*/ 1183807 w 2082179"/>
              <a:gd name="connsiteY1" fmla="*/ 214313 h 657225"/>
              <a:gd name="connsiteX2" fmla="*/ 1687243 w 2082179"/>
              <a:gd name="connsiteY2" fmla="*/ 3029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554366 w 2082179"/>
              <a:gd name="connsiteY6" fmla="*/ 297603 h 657225"/>
              <a:gd name="connsiteX0" fmla="*/ 724866 w 2082179"/>
              <a:gd name="connsiteY0" fmla="*/ 512208 h 657225"/>
              <a:gd name="connsiteX1" fmla="*/ 1183807 w 2082179"/>
              <a:gd name="connsiteY1" fmla="*/ 214313 h 657225"/>
              <a:gd name="connsiteX2" fmla="*/ 1687243 w 2082179"/>
              <a:gd name="connsiteY2" fmla="*/ 3029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724866 w 2082179"/>
              <a:gd name="connsiteY6" fmla="*/ 512208 h 657225"/>
              <a:gd name="connsiteX0" fmla="*/ 724866 w 2082179"/>
              <a:gd name="connsiteY0" fmla="*/ 512208 h 657225"/>
              <a:gd name="connsiteX1" fmla="*/ 1090806 w 2082179"/>
              <a:gd name="connsiteY1" fmla="*/ 160662 h 657225"/>
              <a:gd name="connsiteX2" fmla="*/ 1687243 w 2082179"/>
              <a:gd name="connsiteY2" fmla="*/ 3029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724866 w 2082179"/>
              <a:gd name="connsiteY6" fmla="*/ 512208 h 657225"/>
              <a:gd name="connsiteX0" fmla="*/ 864368 w 2082179"/>
              <a:gd name="connsiteY0" fmla="*/ 445144 h 657225"/>
              <a:gd name="connsiteX1" fmla="*/ 1090806 w 2082179"/>
              <a:gd name="connsiteY1" fmla="*/ 160662 h 657225"/>
              <a:gd name="connsiteX2" fmla="*/ 1687243 w 2082179"/>
              <a:gd name="connsiteY2" fmla="*/ 3029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864368 w 2082179"/>
              <a:gd name="connsiteY6" fmla="*/ 445144 h 657225"/>
              <a:gd name="connsiteX0" fmla="*/ 864368 w 2082179"/>
              <a:gd name="connsiteY0" fmla="*/ 445144 h 657225"/>
              <a:gd name="connsiteX1" fmla="*/ 1090806 w 2082179"/>
              <a:gd name="connsiteY1" fmla="*/ 160662 h 657225"/>
              <a:gd name="connsiteX2" fmla="*/ 1687244 w 2082179"/>
              <a:gd name="connsiteY2" fmla="*/ 137600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864368 w 2082179"/>
              <a:gd name="connsiteY6" fmla="*/ 445144 h 657225"/>
              <a:gd name="connsiteX0" fmla="*/ 585366 w 2082179"/>
              <a:gd name="connsiteY0" fmla="*/ 404905 h 657225"/>
              <a:gd name="connsiteX1" fmla="*/ 1090806 w 2082179"/>
              <a:gd name="connsiteY1" fmla="*/ 160662 h 657225"/>
              <a:gd name="connsiteX2" fmla="*/ 1687244 w 2082179"/>
              <a:gd name="connsiteY2" fmla="*/ 137600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585366 w 2082179"/>
              <a:gd name="connsiteY6" fmla="*/ 404905 h 657225"/>
              <a:gd name="connsiteX0" fmla="*/ 585366 w 2128680"/>
              <a:gd name="connsiteY0" fmla="*/ 267305 h 519625"/>
              <a:gd name="connsiteX1" fmla="*/ 1090806 w 2128680"/>
              <a:gd name="connsiteY1" fmla="*/ 23062 h 519625"/>
              <a:gd name="connsiteX2" fmla="*/ 1687244 w 2128680"/>
              <a:gd name="connsiteY2" fmla="*/ 0 h 519625"/>
              <a:gd name="connsiteX3" fmla="*/ 2128680 w 2128680"/>
              <a:gd name="connsiteY3" fmla="*/ 9941 h 519625"/>
              <a:gd name="connsiteX4" fmla="*/ 2082179 w 2128680"/>
              <a:gd name="connsiteY4" fmla="*/ 519625 h 519625"/>
              <a:gd name="connsiteX5" fmla="*/ 0 w 2128680"/>
              <a:gd name="connsiteY5" fmla="*/ 519625 h 519625"/>
              <a:gd name="connsiteX6" fmla="*/ 585366 w 2128680"/>
              <a:gd name="connsiteY6" fmla="*/ 267305 h 519625"/>
              <a:gd name="connsiteX0" fmla="*/ 585366 w 2082179"/>
              <a:gd name="connsiteY0" fmla="*/ 267305 h 519625"/>
              <a:gd name="connsiteX1" fmla="*/ 1090806 w 2082179"/>
              <a:gd name="connsiteY1" fmla="*/ 23062 h 519625"/>
              <a:gd name="connsiteX2" fmla="*/ 1687244 w 2082179"/>
              <a:gd name="connsiteY2" fmla="*/ 0 h 519625"/>
              <a:gd name="connsiteX3" fmla="*/ 2080289 w 2082179"/>
              <a:gd name="connsiteY3" fmla="*/ 9941 h 519625"/>
              <a:gd name="connsiteX4" fmla="*/ 2082179 w 2082179"/>
              <a:gd name="connsiteY4" fmla="*/ 519625 h 519625"/>
              <a:gd name="connsiteX5" fmla="*/ 0 w 2082179"/>
              <a:gd name="connsiteY5" fmla="*/ 519625 h 519625"/>
              <a:gd name="connsiteX6" fmla="*/ 585366 w 2082179"/>
              <a:gd name="connsiteY6" fmla="*/ 267305 h 51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2179" h="519625">
                <a:moveTo>
                  <a:pt x="585366" y="267305"/>
                </a:moveTo>
                <a:lnTo>
                  <a:pt x="1090806" y="23062"/>
                </a:lnTo>
                <a:lnTo>
                  <a:pt x="1687244" y="0"/>
                </a:lnTo>
                <a:lnTo>
                  <a:pt x="2080289" y="9941"/>
                </a:lnTo>
                <a:lnTo>
                  <a:pt x="2082179" y="519625"/>
                </a:lnTo>
                <a:lnTo>
                  <a:pt x="0" y="519625"/>
                </a:lnTo>
                <a:lnTo>
                  <a:pt x="585366" y="267305"/>
                </a:lnTo>
                <a:close/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4A570CC-E8AA-C44D-985B-2AF691660894}"/>
              </a:ext>
            </a:extLst>
          </p:cNvPr>
          <p:cNvSpPr txBox="1"/>
          <p:nvPr userDrawn="1"/>
        </p:nvSpPr>
        <p:spPr>
          <a:xfrm>
            <a:off x="10442174" y="6451303"/>
            <a:ext cx="14787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>
                <a:solidFill>
                  <a:srgbClr val="B35F2F"/>
                </a:solidFill>
              </a:rPr>
              <a:t> | </a:t>
            </a:r>
            <a:fld id="{DE6159A1-206A-8C4D-B4B3-B5225D23B393}" type="slidenum">
              <a:rPr lang="de-DE" sz="1200" smtClean="0">
                <a:solidFill>
                  <a:srgbClr val="B35F2F"/>
                </a:solidFill>
              </a:rPr>
              <a:pPr algn="r"/>
              <a:t>‹#›</a:t>
            </a:fld>
            <a:r>
              <a:rPr lang="de-DE" sz="1200">
                <a:solidFill>
                  <a:srgbClr val="B35F2F"/>
                </a:solidFill>
              </a:rPr>
              <a:t> </a:t>
            </a:r>
          </a:p>
        </p:txBody>
      </p:sp>
      <p:sp>
        <p:nvSpPr>
          <p:cNvPr id="11" name="Textfeld 26">
            <a:extLst>
              <a:ext uri="{FF2B5EF4-FFF2-40B4-BE49-F238E27FC236}">
                <a16:creationId xmlns:a16="http://schemas.microsoft.com/office/drawing/2014/main" id="{9E689032-A784-43A5-A92B-612C25BF5AD9}"/>
              </a:ext>
            </a:extLst>
          </p:cNvPr>
          <p:cNvSpPr txBox="1"/>
          <p:nvPr userDrawn="1"/>
        </p:nvSpPr>
        <p:spPr>
          <a:xfrm>
            <a:off x="7760152" y="278727"/>
            <a:ext cx="40785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i="1" err="1">
                <a:solidFill>
                  <a:srgbClr val="532F1A"/>
                </a:solidFill>
              </a:rPr>
              <a:t>RethinkAction</a:t>
            </a:r>
            <a:r>
              <a:rPr lang="en-US" sz="1400" i="1">
                <a:solidFill>
                  <a:srgbClr val="532F1A"/>
                </a:solidFill>
              </a:rPr>
              <a:t> Review Meeting RP1 (M1-M18) - WPX</a:t>
            </a:r>
          </a:p>
        </p:txBody>
      </p:sp>
      <p:sp>
        <p:nvSpPr>
          <p:cNvPr id="12" name="Textfeld 9">
            <a:extLst>
              <a:ext uri="{FF2B5EF4-FFF2-40B4-BE49-F238E27FC236}">
                <a16:creationId xmlns:a16="http://schemas.microsoft.com/office/drawing/2014/main" id="{14340267-B518-4295-92BB-7A4D36DF6579}"/>
              </a:ext>
            </a:extLst>
          </p:cNvPr>
          <p:cNvSpPr txBox="1"/>
          <p:nvPr userDrawn="1"/>
        </p:nvSpPr>
        <p:spPr>
          <a:xfrm>
            <a:off x="9711680" y="586504"/>
            <a:ext cx="212698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1100">
                <a:solidFill>
                  <a:srgbClr val="B35F2F"/>
                </a:solidFill>
                <a:latin typeface="+mj-lt"/>
              </a:rPr>
              <a:t>03 | 07 | 2023 </a:t>
            </a:r>
            <a:endParaRPr lang="de-DE" sz="1100"/>
          </a:p>
        </p:txBody>
      </p:sp>
    </p:spTree>
    <p:extLst>
      <p:ext uri="{BB962C8B-B14F-4D97-AF65-F5344CB8AC3E}">
        <p14:creationId xmlns:p14="http://schemas.microsoft.com/office/powerpoint/2010/main" val="22433741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5">
            <a:extLst>
              <a:ext uri="{FF2B5EF4-FFF2-40B4-BE49-F238E27FC236}">
                <a16:creationId xmlns:a16="http://schemas.microsoft.com/office/drawing/2014/main" id="{F8AE0733-E1B6-F74C-9081-B0DF9B343C0C}"/>
              </a:ext>
            </a:extLst>
          </p:cNvPr>
          <p:cNvSpPr/>
          <p:nvPr userDrawn="1"/>
        </p:nvSpPr>
        <p:spPr>
          <a:xfrm>
            <a:off x="-10490" y="6364696"/>
            <a:ext cx="12218173" cy="50781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0 w 12192000"/>
              <a:gd name="connsiteY4" fmla="*/ 0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129 w 12192129"/>
              <a:gd name="connsiteY0" fmla="*/ 1151467 h 3429000"/>
              <a:gd name="connsiteX1" fmla="*/ 12192129 w 12192129"/>
              <a:gd name="connsiteY1" fmla="*/ 0 h 3429000"/>
              <a:gd name="connsiteX2" fmla="*/ 12192129 w 12192129"/>
              <a:gd name="connsiteY2" fmla="*/ 3429000 h 3429000"/>
              <a:gd name="connsiteX3" fmla="*/ 129 w 12192129"/>
              <a:gd name="connsiteY3" fmla="*/ 3429000 h 3429000"/>
              <a:gd name="connsiteX4" fmla="*/ 129 w 12192129"/>
              <a:gd name="connsiteY4" fmla="*/ 1151467 h 3429000"/>
              <a:gd name="connsiteX0" fmla="*/ 0 w 12192000"/>
              <a:gd name="connsiteY0" fmla="*/ 1235238 h 3512771"/>
              <a:gd name="connsiteX1" fmla="*/ 1952979 w 12192000"/>
              <a:gd name="connsiteY1" fmla="*/ 1068727 h 3512771"/>
              <a:gd name="connsiteX2" fmla="*/ 12192000 w 12192000"/>
              <a:gd name="connsiteY2" fmla="*/ 83771 h 3512771"/>
              <a:gd name="connsiteX3" fmla="*/ 12192000 w 12192000"/>
              <a:gd name="connsiteY3" fmla="*/ 3512771 h 3512771"/>
              <a:gd name="connsiteX4" fmla="*/ 0 w 12192000"/>
              <a:gd name="connsiteY4" fmla="*/ 3512771 h 3512771"/>
              <a:gd name="connsiteX5" fmla="*/ 0 w 12192000"/>
              <a:gd name="connsiteY5" fmla="*/ 1235238 h 3512771"/>
              <a:gd name="connsiteX0" fmla="*/ 3402 w 12195402"/>
              <a:gd name="connsiteY0" fmla="*/ 1235238 h 3512771"/>
              <a:gd name="connsiteX1" fmla="*/ 1956381 w 12195402"/>
              <a:gd name="connsiteY1" fmla="*/ 1068727 h 3512771"/>
              <a:gd name="connsiteX2" fmla="*/ 12195402 w 12195402"/>
              <a:gd name="connsiteY2" fmla="*/ 83771 h 3512771"/>
              <a:gd name="connsiteX3" fmla="*/ 12195402 w 12195402"/>
              <a:gd name="connsiteY3" fmla="*/ 3512771 h 3512771"/>
              <a:gd name="connsiteX4" fmla="*/ 3402 w 12195402"/>
              <a:gd name="connsiteY4" fmla="*/ 3512771 h 3512771"/>
              <a:gd name="connsiteX5" fmla="*/ 3402 w 12195402"/>
              <a:gd name="connsiteY5" fmla="*/ 1235238 h 3512771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12195402 w 12195402"/>
              <a:gd name="connsiteY2" fmla="*/ 0 h 3429000"/>
              <a:gd name="connsiteX3" fmla="*/ 12195402 w 12195402"/>
              <a:gd name="connsiteY3" fmla="*/ 3429000 h 3429000"/>
              <a:gd name="connsiteX4" fmla="*/ 3402 w 12195402"/>
              <a:gd name="connsiteY4" fmla="*/ 3429000 h 3429000"/>
              <a:gd name="connsiteX5" fmla="*/ 3402 w 12195402"/>
              <a:gd name="connsiteY5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7995935 w 12195402"/>
              <a:gd name="connsiteY2" fmla="*/ 420511 h 3429000"/>
              <a:gd name="connsiteX3" fmla="*/ 12195402 w 12195402"/>
              <a:gd name="connsiteY3" fmla="*/ 0 h 3429000"/>
              <a:gd name="connsiteX4" fmla="*/ 12195402 w 12195402"/>
              <a:gd name="connsiteY4" fmla="*/ 3429000 h 3429000"/>
              <a:gd name="connsiteX5" fmla="*/ 3402 w 12195402"/>
              <a:gd name="connsiteY5" fmla="*/ 3429000 h 3429000"/>
              <a:gd name="connsiteX6" fmla="*/ 3402 w 12195402"/>
              <a:gd name="connsiteY6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7995935 w 12195402"/>
              <a:gd name="connsiteY2" fmla="*/ 420511 h 3429000"/>
              <a:gd name="connsiteX3" fmla="*/ 10377891 w 12195402"/>
              <a:gd name="connsiteY3" fmla="*/ 194733 h 3429000"/>
              <a:gd name="connsiteX4" fmla="*/ 12195402 w 12195402"/>
              <a:gd name="connsiteY4" fmla="*/ 0 h 3429000"/>
              <a:gd name="connsiteX5" fmla="*/ 12195402 w 12195402"/>
              <a:gd name="connsiteY5" fmla="*/ 3429000 h 3429000"/>
              <a:gd name="connsiteX6" fmla="*/ 3402 w 12195402"/>
              <a:gd name="connsiteY6" fmla="*/ 3429000 h 3429000"/>
              <a:gd name="connsiteX7" fmla="*/ 3402 w 12195402"/>
              <a:gd name="connsiteY7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10869 w 12195402"/>
              <a:gd name="connsiteY2" fmla="*/ 736600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10869 w 12195402"/>
              <a:gd name="connsiteY2" fmla="*/ 736600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33446 w 12195402"/>
              <a:gd name="connsiteY2" fmla="*/ 341489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340556 h 3618089"/>
              <a:gd name="connsiteX1" fmla="*/ 1956381 w 12195402"/>
              <a:gd name="connsiteY1" fmla="*/ 1174045 h 3618089"/>
              <a:gd name="connsiteX2" fmla="*/ 4733446 w 12195402"/>
              <a:gd name="connsiteY2" fmla="*/ 530578 h 3618089"/>
              <a:gd name="connsiteX3" fmla="*/ 7837891 w 12195402"/>
              <a:gd name="connsiteY3" fmla="*/ 0 h 3618089"/>
              <a:gd name="connsiteX4" fmla="*/ 10377891 w 12195402"/>
              <a:gd name="connsiteY4" fmla="*/ 383822 h 3618089"/>
              <a:gd name="connsiteX5" fmla="*/ 12195402 w 12195402"/>
              <a:gd name="connsiteY5" fmla="*/ 189089 h 3618089"/>
              <a:gd name="connsiteX6" fmla="*/ 12195402 w 12195402"/>
              <a:gd name="connsiteY6" fmla="*/ 3618089 h 3618089"/>
              <a:gd name="connsiteX7" fmla="*/ 3402 w 12195402"/>
              <a:gd name="connsiteY7" fmla="*/ 3618089 h 3618089"/>
              <a:gd name="connsiteX8" fmla="*/ 3402 w 12195402"/>
              <a:gd name="connsiteY8" fmla="*/ 1340556 h 3618089"/>
              <a:gd name="connsiteX0" fmla="*/ 3402 w 12195402"/>
              <a:gd name="connsiteY0" fmla="*/ 2514601 h 4792134"/>
              <a:gd name="connsiteX1" fmla="*/ 1956381 w 12195402"/>
              <a:gd name="connsiteY1" fmla="*/ 2348090 h 4792134"/>
              <a:gd name="connsiteX2" fmla="*/ 4733446 w 12195402"/>
              <a:gd name="connsiteY2" fmla="*/ 1704623 h 4792134"/>
              <a:gd name="connsiteX3" fmla="*/ 7837891 w 12195402"/>
              <a:gd name="connsiteY3" fmla="*/ 1174045 h 4792134"/>
              <a:gd name="connsiteX4" fmla="*/ 10061802 w 12195402"/>
              <a:gd name="connsiteY4" fmla="*/ 0 h 4792134"/>
              <a:gd name="connsiteX5" fmla="*/ 12195402 w 12195402"/>
              <a:gd name="connsiteY5" fmla="*/ 1363134 h 4792134"/>
              <a:gd name="connsiteX6" fmla="*/ 12195402 w 12195402"/>
              <a:gd name="connsiteY6" fmla="*/ 4792134 h 4792134"/>
              <a:gd name="connsiteX7" fmla="*/ 3402 w 12195402"/>
              <a:gd name="connsiteY7" fmla="*/ 4792134 h 4792134"/>
              <a:gd name="connsiteX8" fmla="*/ 3402 w 12195402"/>
              <a:gd name="connsiteY8" fmla="*/ 2514601 h 4792134"/>
              <a:gd name="connsiteX0" fmla="*/ 3402 w 12206691"/>
              <a:gd name="connsiteY0" fmla="*/ 3951111 h 6228644"/>
              <a:gd name="connsiteX1" fmla="*/ 1956381 w 12206691"/>
              <a:gd name="connsiteY1" fmla="*/ 3784600 h 6228644"/>
              <a:gd name="connsiteX2" fmla="*/ 4733446 w 12206691"/>
              <a:gd name="connsiteY2" fmla="*/ 3141133 h 6228644"/>
              <a:gd name="connsiteX3" fmla="*/ 7837891 w 12206691"/>
              <a:gd name="connsiteY3" fmla="*/ 2610555 h 6228644"/>
              <a:gd name="connsiteX4" fmla="*/ 10061802 w 12206691"/>
              <a:gd name="connsiteY4" fmla="*/ 1436510 h 6228644"/>
              <a:gd name="connsiteX5" fmla="*/ 12206691 w 12206691"/>
              <a:gd name="connsiteY5" fmla="*/ 0 h 6228644"/>
              <a:gd name="connsiteX6" fmla="*/ 12195402 w 12206691"/>
              <a:gd name="connsiteY6" fmla="*/ 6228644 h 6228644"/>
              <a:gd name="connsiteX7" fmla="*/ 3402 w 12206691"/>
              <a:gd name="connsiteY7" fmla="*/ 6228644 h 6228644"/>
              <a:gd name="connsiteX8" fmla="*/ 3402 w 12206691"/>
              <a:gd name="connsiteY8" fmla="*/ 3951111 h 6228644"/>
              <a:gd name="connsiteX0" fmla="*/ 3402 w 12263136"/>
              <a:gd name="connsiteY0" fmla="*/ 3172178 h 5449711"/>
              <a:gd name="connsiteX1" fmla="*/ 1956381 w 12263136"/>
              <a:gd name="connsiteY1" fmla="*/ 3005667 h 5449711"/>
              <a:gd name="connsiteX2" fmla="*/ 4733446 w 12263136"/>
              <a:gd name="connsiteY2" fmla="*/ 2362200 h 5449711"/>
              <a:gd name="connsiteX3" fmla="*/ 7837891 w 12263136"/>
              <a:gd name="connsiteY3" fmla="*/ 1831622 h 5449711"/>
              <a:gd name="connsiteX4" fmla="*/ 10061802 w 12263136"/>
              <a:gd name="connsiteY4" fmla="*/ 657577 h 5449711"/>
              <a:gd name="connsiteX5" fmla="*/ 12263136 w 12263136"/>
              <a:gd name="connsiteY5" fmla="*/ 0 h 5449711"/>
              <a:gd name="connsiteX6" fmla="*/ 12195402 w 12263136"/>
              <a:gd name="connsiteY6" fmla="*/ 5449711 h 5449711"/>
              <a:gd name="connsiteX7" fmla="*/ 3402 w 12263136"/>
              <a:gd name="connsiteY7" fmla="*/ 5449711 h 5449711"/>
              <a:gd name="connsiteX8" fmla="*/ 3402 w 12263136"/>
              <a:gd name="connsiteY8" fmla="*/ 3172178 h 5449711"/>
              <a:gd name="connsiteX0" fmla="*/ 3402 w 12195402"/>
              <a:gd name="connsiteY0" fmla="*/ 3081867 h 5359400"/>
              <a:gd name="connsiteX1" fmla="*/ 1956381 w 12195402"/>
              <a:gd name="connsiteY1" fmla="*/ 2915356 h 5359400"/>
              <a:gd name="connsiteX2" fmla="*/ 4733446 w 12195402"/>
              <a:gd name="connsiteY2" fmla="*/ 2271889 h 5359400"/>
              <a:gd name="connsiteX3" fmla="*/ 7837891 w 12195402"/>
              <a:gd name="connsiteY3" fmla="*/ 1741311 h 5359400"/>
              <a:gd name="connsiteX4" fmla="*/ 10061802 w 12195402"/>
              <a:gd name="connsiteY4" fmla="*/ 567266 h 5359400"/>
              <a:gd name="connsiteX5" fmla="*/ 12184114 w 12195402"/>
              <a:gd name="connsiteY5" fmla="*/ 0 h 5359400"/>
              <a:gd name="connsiteX6" fmla="*/ 12195402 w 12195402"/>
              <a:gd name="connsiteY6" fmla="*/ 5359400 h 5359400"/>
              <a:gd name="connsiteX7" fmla="*/ 3402 w 12195402"/>
              <a:gd name="connsiteY7" fmla="*/ 5359400 h 5359400"/>
              <a:gd name="connsiteX8" fmla="*/ 3402 w 12195402"/>
              <a:gd name="connsiteY8" fmla="*/ 3081867 h 5359400"/>
              <a:gd name="connsiteX0" fmla="*/ 3402 w 12207192"/>
              <a:gd name="connsiteY0" fmla="*/ 3081867 h 5359400"/>
              <a:gd name="connsiteX1" fmla="*/ 1956381 w 12207192"/>
              <a:gd name="connsiteY1" fmla="*/ 2915356 h 5359400"/>
              <a:gd name="connsiteX2" fmla="*/ 4733446 w 12207192"/>
              <a:gd name="connsiteY2" fmla="*/ 2271889 h 5359400"/>
              <a:gd name="connsiteX3" fmla="*/ 7837891 w 12207192"/>
              <a:gd name="connsiteY3" fmla="*/ 1741311 h 5359400"/>
              <a:gd name="connsiteX4" fmla="*/ 10061802 w 12207192"/>
              <a:gd name="connsiteY4" fmla="*/ 567266 h 5359400"/>
              <a:gd name="connsiteX5" fmla="*/ 12206692 w 12207192"/>
              <a:gd name="connsiteY5" fmla="*/ 0 h 5359400"/>
              <a:gd name="connsiteX6" fmla="*/ 12195402 w 12207192"/>
              <a:gd name="connsiteY6" fmla="*/ 5359400 h 5359400"/>
              <a:gd name="connsiteX7" fmla="*/ 3402 w 12207192"/>
              <a:gd name="connsiteY7" fmla="*/ 5359400 h 5359400"/>
              <a:gd name="connsiteX8" fmla="*/ 3402 w 12207192"/>
              <a:gd name="connsiteY8" fmla="*/ 3081867 h 5359400"/>
              <a:gd name="connsiteX0" fmla="*/ 0 w 12203790"/>
              <a:gd name="connsiteY0" fmla="*/ 3081867 h 5359400"/>
              <a:gd name="connsiteX1" fmla="*/ 1964266 w 12203790"/>
              <a:gd name="connsiteY1" fmla="*/ 3152422 h 5359400"/>
              <a:gd name="connsiteX2" fmla="*/ 1952979 w 12203790"/>
              <a:gd name="connsiteY2" fmla="*/ 2915356 h 5359400"/>
              <a:gd name="connsiteX3" fmla="*/ 4730044 w 12203790"/>
              <a:gd name="connsiteY3" fmla="*/ 2271889 h 5359400"/>
              <a:gd name="connsiteX4" fmla="*/ 7834489 w 12203790"/>
              <a:gd name="connsiteY4" fmla="*/ 1741311 h 5359400"/>
              <a:gd name="connsiteX5" fmla="*/ 10058400 w 12203790"/>
              <a:gd name="connsiteY5" fmla="*/ 567266 h 5359400"/>
              <a:gd name="connsiteX6" fmla="*/ 12203290 w 12203790"/>
              <a:gd name="connsiteY6" fmla="*/ 0 h 5359400"/>
              <a:gd name="connsiteX7" fmla="*/ 12192000 w 12203790"/>
              <a:gd name="connsiteY7" fmla="*/ 5359400 h 5359400"/>
              <a:gd name="connsiteX8" fmla="*/ 0 w 12203790"/>
              <a:gd name="connsiteY8" fmla="*/ 5359400 h 5359400"/>
              <a:gd name="connsiteX9" fmla="*/ 0 w 12203790"/>
              <a:gd name="connsiteY9" fmla="*/ 3081867 h 5359400"/>
              <a:gd name="connsiteX0" fmla="*/ 0 w 12203790"/>
              <a:gd name="connsiteY0" fmla="*/ 3081867 h 5359400"/>
              <a:gd name="connsiteX1" fmla="*/ 869244 w 12203790"/>
              <a:gd name="connsiteY1" fmla="*/ 3208866 h 5359400"/>
              <a:gd name="connsiteX2" fmla="*/ 1952979 w 12203790"/>
              <a:gd name="connsiteY2" fmla="*/ 2915356 h 5359400"/>
              <a:gd name="connsiteX3" fmla="*/ 4730044 w 12203790"/>
              <a:gd name="connsiteY3" fmla="*/ 2271889 h 5359400"/>
              <a:gd name="connsiteX4" fmla="*/ 7834489 w 12203790"/>
              <a:gd name="connsiteY4" fmla="*/ 1741311 h 5359400"/>
              <a:gd name="connsiteX5" fmla="*/ 10058400 w 12203790"/>
              <a:gd name="connsiteY5" fmla="*/ 567266 h 5359400"/>
              <a:gd name="connsiteX6" fmla="*/ 12203290 w 12203790"/>
              <a:gd name="connsiteY6" fmla="*/ 0 h 5359400"/>
              <a:gd name="connsiteX7" fmla="*/ 12192000 w 12203790"/>
              <a:gd name="connsiteY7" fmla="*/ 5359400 h 5359400"/>
              <a:gd name="connsiteX8" fmla="*/ 0 w 12203790"/>
              <a:gd name="connsiteY8" fmla="*/ 5359400 h 5359400"/>
              <a:gd name="connsiteX9" fmla="*/ 0 w 12203790"/>
              <a:gd name="connsiteY9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20712 w 12203790"/>
              <a:gd name="connsiteY1" fmla="*/ 3073401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9653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9653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83196 w 12203790"/>
              <a:gd name="connsiteY1" fmla="*/ 3079853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12225 w 12203790"/>
              <a:gd name="connsiteY1" fmla="*/ 3230059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12225 w 12203790"/>
              <a:gd name="connsiteY1" fmla="*/ 3230059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01955 w 12203790"/>
              <a:gd name="connsiteY4" fmla="*/ 408469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59105 w 12203790"/>
              <a:gd name="connsiteY4" fmla="*/ 2230347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192000"/>
              <a:gd name="connsiteY0" fmla="*/ 1340555 h 3618088"/>
              <a:gd name="connsiteX1" fmla="*/ 2126739 w 12192000"/>
              <a:gd name="connsiteY1" fmla="*/ 1288474 h 3618088"/>
              <a:gd name="connsiteX2" fmla="*/ 4707466 w 12192000"/>
              <a:gd name="connsiteY2" fmla="*/ 424712 h 3618088"/>
              <a:gd name="connsiteX3" fmla="*/ 7834489 w 12192000"/>
              <a:gd name="connsiteY3" fmla="*/ -1 h 3618088"/>
              <a:gd name="connsiteX4" fmla="*/ 10059105 w 12192000"/>
              <a:gd name="connsiteY4" fmla="*/ 489035 h 3618088"/>
              <a:gd name="connsiteX5" fmla="*/ 12174715 w 12192000"/>
              <a:gd name="connsiteY5" fmla="*/ 24508 h 3618088"/>
              <a:gd name="connsiteX6" fmla="*/ 12192000 w 12192000"/>
              <a:gd name="connsiteY6" fmla="*/ 3618088 h 3618088"/>
              <a:gd name="connsiteX7" fmla="*/ 0 w 12192000"/>
              <a:gd name="connsiteY7" fmla="*/ 3618088 h 3618088"/>
              <a:gd name="connsiteX8" fmla="*/ 0 w 12192000"/>
              <a:gd name="connsiteY8" fmla="*/ 1340555 h 3618088"/>
              <a:gd name="connsiteX0" fmla="*/ 0 w 12192000"/>
              <a:gd name="connsiteY0" fmla="*/ 1316047 h 3593580"/>
              <a:gd name="connsiteX1" fmla="*/ 2126739 w 12192000"/>
              <a:gd name="connsiteY1" fmla="*/ 1263966 h 3593580"/>
              <a:gd name="connsiteX2" fmla="*/ 4707466 w 12192000"/>
              <a:gd name="connsiteY2" fmla="*/ 400204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126739 w 12192000"/>
              <a:gd name="connsiteY1" fmla="*/ 1263966 h 3593580"/>
              <a:gd name="connsiteX2" fmla="*/ 4821766 w 12192000"/>
              <a:gd name="connsiteY2" fmla="*/ 1100927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647331 h 3593580"/>
              <a:gd name="connsiteX2" fmla="*/ 4821766 w 12192000"/>
              <a:gd name="connsiteY2" fmla="*/ 1100927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21766 w 12192000"/>
              <a:gd name="connsiteY2" fmla="*/ 1100927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34476 w 12192000"/>
              <a:gd name="connsiteY3" fmla="*/ 67621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34476 w 12192000"/>
              <a:gd name="connsiteY3" fmla="*/ 676213 h 3593580"/>
              <a:gd name="connsiteX4" fmla="*/ 10130543 w 12192000"/>
              <a:gd name="connsiteY4" fmla="*/ 1137220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63051 w 12192000"/>
              <a:gd name="connsiteY3" fmla="*/ 1124675 h 3593580"/>
              <a:gd name="connsiteX4" fmla="*/ 10130543 w 12192000"/>
              <a:gd name="connsiteY4" fmla="*/ 1137220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63051 w 12192000"/>
              <a:gd name="connsiteY3" fmla="*/ 928471 h 3593580"/>
              <a:gd name="connsiteX4" fmla="*/ 10130543 w 12192000"/>
              <a:gd name="connsiteY4" fmla="*/ 1137220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203790"/>
              <a:gd name="connsiteY0" fmla="*/ 387576 h 2665109"/>
              <a:gd name="connsiteX1" fmla="*/ 2069589 w 12203790"/>
              <a:gd name="connsiteY1" fmla="*/ 83235 h 2665109"/>
              <a:gd name="connsiteX2" fmla="*/ 4836054 w 12203790"/>
              <a:gd name="connsiteY2" fmla="*/ 508803 h 2665109"/>
              <a:gd name="connsiteX3" fmla="*/ 7763051 w 12203790"/>
              <a:gd name="connsiteY3" fmla="*/ 0 h 2665109"/>
              <a:gd name="connsiteX4" fmla="*/ 10130543 w 12203790"/>
              <a:gd name="connsiteY4" fmla="*/ 208749 h 2665109"/>
              <a:gd name="connsiteX5" fmla="*/ 12203290 w 12203790"/>
              <a:gd name="connsiteY5" fmla="*/ 24511 h 2665109"/>
              <a:gd name="connsiteX6" fmla="*/ 12192000 w 12203790"/>
              <a:gd name="connsiteY6" fmla="*/ 2665109 h 2665109"/>
              <a:gd name="connsiteX7" fmla="*/ 0 w 12203790"/>
              <a:gd name="connsiteY7" fmla="*/ 2665109 h 2665109"/>
              <a:gd name="connsiteX8" fmla="*/ 0 w 12203790"/>
              <a:gd name="connsiteY8" fmla="*/ 387576 h 2665109"/>
              <a:gd name="connsiteX0" fmla="*/ 0 w 12192000"/>
              <a:gd name="connsiteY0" fmla="*/ 643355 h 2920888"/>
              <a:gd name="connsiteX1" fmla="*/ 2069589 w 12192000"/>
              <a:gd name="connsiteY1" fmla="*/ 339014 h 2920888"/>
              <a:gd name="connsiteX2" fmla="*/ 4836054 w 12192000"/>
              <a:gd name="connsiteY2" fmla="*/ 764582 h 2920888"/>
              <a:gd name="connsiteX3" fmla="*/ 7763051 w 12192000"/>
              <a:gd name="connsiteY3" fmla="*/ 255779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0 w 12192000"/>
              <a:gd name="connsiteY8" fmla="*/ 643355 h 2920888"/>
              <a:gd name="connsiteX0" fmla="*/ 14497 w 12192000"/>
              <a:gd name="connsiteY0" fmla="*/ 3 h 3050518"/>
              <a:gd name="connsiteX1" fmla="*/ 2069589 w 12192000"/>
              <a:gd name="connsiteY1" fmla="*/ 468644 h 3050518"/>
              <a:gd name="connsiteX2" fmla="*/ 4836054 w 12192000"/>
              <a:gd name="connsiteY2" fmla="*/ 894212 h 3050518"/>
              <a:gd name="connsiteX3" fmla="*/ 7763051 w 12192000"/>
              <a:gd name="connsiteY3" fmla="*/ 385409 h 3050518"/>
              <a:gd name="connsiteX4" fmla="*/ 10130543 w 12192000"/>
              <a:gd name="connsiteY4" fmla="*/ 594158 h 3050518"/>
              <a:gd name="connsiteX5" fmla="*/ 12188989 w 12192000"/>
              <a:gd name="connsiteY5" fmla="*/ 129630 h 3050518"/>
              <a:gd name="connsiteX6" fmla="*/ 12192000 w 12192000"/>
              <a:gd name="connsiteY6" fmla="*/ 3050518 h 3050518"/>
              <a:gd name="connsiteX7" fmla="*/ 0 w 12192000"/>
              <a:gd name="connsiteY7" fmla="*/ 3050518 h 3050518"/>
              <a:gd name="connsiteX8" fmla="*/ 14497 w 12192000"/>
              <a:gd name="connsiteY8" fmla="*/ 3 h 3050518"/>
              <a:gd name="connsiteX0" fmla="*/ 14497 w 12192000"/>
              <a:gd name="connsiteY0" fmla="*/ 244397 h 2920888"/>
              <a:gd name="connsiteX1" fmla="*/ 2069589 w 12192000"/>
              <a:gd name="connsiteY1" fmla="*/ 339014 h 2920888"/>
              <a:gd name="connsiteX2" fmla="*/ 4836054 w 12192000"/>
              <a:gd name="connsiteY2" fmla="*/ 764582 h 2920888"/>
              <a:gd name="connsiteX3" fmla="*/ 7763051 w 12192000"/>
              <a:gd name="connsiteY3" fmla="*/ 255779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4497 w 12192000"/>
              <a:gd name="connsiteY0" fmla="*/ 244397 h 2920888"/>
              <a:gd name="connsiteX1" fmla="*/ 2287048 w 12192000"/>
              <a:gd name="connsiteY1" fmla="*/ 214339 h 2920888"/>
              <a:gd name="connsiteX2" fmla="*/ 4836054 w 12192000"/>
              <a:gd name="connsiteY2" fmla="*/ 764582 h 2920888"/>
              <a:gd name="connsiteX3" fmla="*/ 7763051 w 12192000"/>
              <a:gd name="connsiteY3" fmla="*/ 255779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4497 w 12192000"/>
              <a:gd name="connsiteY0" fmla="*/ 244397 h 2920888"/>
              <a:gd name="connsiteX1" fmla="*/ 2287048 w 12192000"/>
              <a:gd name="connsiteY1" fmla="*/ 214339 h 2920888"/>
              <a:gd name="connsiteX2" fmla="*/ 4850553 w 12192000"/>
              <a:gd name="connsiteY2" fmla="*/ 889255 h 2920888"/>
              <a:gd name="connsiteX3" fmla="*/ 7763051 w 12192000"/>
              <a:gd name="connsiteY3" fmla="*/ 255779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4497 w 12192000"/>
              <a:gd name="connsiteY0" fmla="*/ 244397 h 2920888"/>
              <a:gd name="connsiteX1" fmla="*/ 2287048 w 12192000"/>
              <a:gd name="connsiteY1" fmla="*/ 214339 h 2920888"/>
              <a:gd name="connsiteX2" fmla="*/ 4850553 w 12192000"/>
              <a:gd name="connsiteY2" fmla="*/ 889255 h 2920888"/>
              <a:gd name="connsiteX3" fmla="*/ 7850035 w 12192000"/>
              <a:gd name="connsiteY3" fmla="*/ 879152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4497 w 12192000"/>
              <a:gd name="connsiteY0" fmla="*/ 244397 h 2920888"/>
              <a:gd name="connsiteX1" fmla="*/ 2359534 w 12192000"/>
              <a:gd name="connsiteY1" fmla="*/ 713038 h 2920888"/>
              <a:gd name="connsiteX2" fmla="*/ 4850553 w 12192000"/>
              <a:gd name="connsiteY2" fmla="*/ 889255 h 2920888"/>
              <a:gd name="connsiteX3" fmla="*/ 7850035 w 12192000"/>
              <a:gd name="connsiteY3" fmla="*/ 879152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394 w 12193394"/>
              <a:gd name="connsiteY0" fmla="*/ 867769 h 2920888"/>
              <a:gd name="connsiteX1" fmla="*/ 2360928 w 12193394"/>
              <a:gd name="connsiteY1" fmla="*/ 713038 h 2920888"/>
              <a:gd name="connsiteX2" fmla="*/ 4851947 w 12193394"/>
              <a:gd name="connsiteY2" fmla="*/ 889255 h 2920888"/>
              <a:gd name="connsiteX3" fmla="*/ 7851429 w 12193394"/>
              <a:gd name="connsiteY3" fmla="*/ 879152 h 2920888"/>
              <a:gd name="connsiteX4" fmla="*/ 10131937 w 12193394"/>
              <a:gd name="connsiteY4" fmla="*/ 464528 h 2920888"/>
              <a:gd name="connsiteX5" fmla="*/ 12190383 w 12193394"/>
              <a:gd name="connsiteY5" fmla="*/ 0 h 2920888"/>
              <a:gd name="connsiteX6" fmla="*/ 12193394 w 12193394"/>
              <a:gd name="connsiteY6" fmla="*/ 2920888 h 2920888"/>
              <a:gd name="connsiteX7" fmla="*/ 1394 w 12193394"/>
              <a:gd name="connsiteY7" fmla="*/ 2920888 h 2920888"/>
              <a:gd name="connsiteX8" fmla="*/ 1394 w 12193394"/>
              <a:gd name="connsiteY8" fmla="*/ 867769 h 2920888"/>
              <a:gd name="connsiteX0" fmla="*/ 1394 w 12193394"/>
              <a:gd name="connsiteY0" fmla="*/ 867769 h 2920888"/>
              <a:gd name="connsiteX1" fmla="*/ 2360928 w 12193394"/>
              <a:gd name="connsiteY1" fmla="*/ 713038 h 2920888"/>
              <a:gd name="connsiteX2" fmla="*/ 4764963 w 12193394"/>
              <a:gd name="connsiteY2" fmla="*/ 1238344 h 2920888"/>
              <a:gd name="connsiteX3" fmla="*/ 7851429 w 12193394"/>
              <a:gd name="connsiteY3" fmla="*/ 879152 h 2920888"/>
              <a:gd name="connsiteX4" fmla="*/ 10131937 w 12193394"/>
              <a:gd name="connsiteY4" fmla="*/ 464528 h 2920888"/>
              <a:gd name="connsiteX5" fmla="*/ 12190383 w 12193394"/>
              <a:gd name="connsiteY5" fmla="*/ 0 h 2920888"/>
              <a:gd name="connsiteX6" fmla="*/ 12193394 w 12193394"/>
              <a:gd name="connsiteY6" fmla="*/ 2920888 h 2920888"/>
              <a:gd name="connsiteX7" fmla="*/ 1394 w 12193394"/>
              <a:gd name="connsiteY7" fmla="*/ 2920888 h 2920888"/>
              <a:gd name="connsiteX8" fmla="*/ 1394 w 12193394"/>
              <a:gd name="connsiteY8" fmla="*/ 867769 h 2920888"/>
              <a:gd name="connsiteX0" fmla="*/ 1394 w 12193394"/>
              <a:gd name="connsiteY0" fmla="*/ 867769 h 2920888"/>
              <a:gd name="connsiteX1" fmla="*/ 2360928 w 12193394"/>
              <a:gd name="connsiteY1" fmla="*/ 713038 h 2920888"/>
              <a:gd name="connsiteX2" fmla="*/ 4764963 w 12193394"/>
              <a:gd name="connsiteY2" fmla="*/ 1238344 h 2920888"/>
              <a:gd name="connsiteX3" fmla="*/ 7851429 w 12193394"/>
              <a:gd name="connsiteY3" fmla="*/ 879152 h 2920888"/>
              <a:gd name="connsiteX4" fmla="*/ 10204423 w 12193394"/>
              <a:gd name="connsiteY4" fmla="*/ 1062966 h 2920888"/>
              <a:gd name="connsiteX5" fmla="*/ 12190383 w 12193394"/>
              <a:gd name="connsiteY5" fmla="*/ 0 h 2920888"/>
              <a:gd name="connsiteX6" fmla="*/ 12193394 w 12193394"/>
              <a:gd name="connsiteY6" fmla="*/ 2920888 h 2920888"/>
              <a:gd name="connsiteX7" fmla="*/ 1394 w 12193394"/>
              <a:gd name="connsiteY7" fmla="*/ 2920888 h 2920888"/>
              <a:gd name="connsiteX8" fmla="*/ 1394 w 12193394"/>
              <a:gd name="connsiteY8" fmla="*/ 867769 h 2920888"/>
              <a:gd name="connsiteX0" fmla="*/ 1394 w 12205375"/>
              <a:gd name="connsiteY0" fmla="*/ 394007 h 2447126"/>
              <a:gd name="connsiteX1" fmla="*/ 2360928 w 12205375"/>
              <a:gd name="connsiteY1" fmla="*/ 239276 h 2447126"/>
              <a:gd name="connsiteX2" fmla="*/ 4764963 w 12205375"/>
              <a:gd name="connsiteY2" fmla="*/ 764582 h 2447126"/>
              <a:gd name="connsiteX3" fmla="*/ 7851429 w 12205375"/>
              <a:gd name="connsiteY3" fmla="*/ 405390 h 2447126"/>
              <a:gd name="connsiteX4" fmla="*/ 10204423 w 12205375"/>
              <a:gd name="connsiteY4" fmla="*/ 589204 h 2447126"/>
              <a:gd name="connsiteX5" fmla="*/ 12204880 w 12205375"/>
              <a:gd name="connsiteY5" fmla="*/ 0 h 2447126"/>
              <a:gd name="connsiteX6" fmla="*/ 12193394 w 12205375"/>
              <a:gd name="connsiteY6" fmla="*/ 2447126 h 2447126"/>
              <a:gd name="connsiteX7" fmla="*/ 1394 w 12205375"/>
              <a:gd name="connsiteY7" fmla="*/ 2447126 h 2447126"/>
              <a:gd name="connsiteX8" fmla="*/ 1394 w 12205375"/>
              <a:gd name="connsiteY8" fmla="*/ 394007 h 2447126"/>
              <a:gd name="connsiteX0" fmla="*/ 1394 w 12193394"/>
              <a:gd name="connsiteY0" fmla="*/ 154732 h 2207851"/>
              <a:gd name="connsiteX1" fmla="*/ 2360928 w 12193394"/>
              <a:gd name="connsiteY1" fmla="*/ 1 h 2207851"/>
              <a:gd name="connsiteX2" fmla="*/ 4764963 w 12193394"/>
              <a:gd name="connsiteY2" fmla="*/ 525307 h 2207851"/>
              <a:gd name="connsiteX3" fmla="*/ 7851429 w 12193394"/>
              <a:gd name="connsiteY3" fmla="*/ 166115 h 2207851"/>
              <a:gd name="connsiteX4" fmla="*/ 10204423 w 12193394"/>
              <a:gd name="connsiteY4" fmla="*/ 349929 h 2207851"/>
              <a:gd name="connsiteX5" fmla="*/ 12190383 w 12193394"/>
              <a:gd name="connsiteY5" fmla="*/ 159684 h 2207851"/>
              <a:gd name="connsiteX6" fmla="*/ 12193394 w 12193394"/>
              <a:gd name="connsiteY6" fmla="*/ 2207851 h 2207851"/>
              <a:gd name="connsiteX7" fmla="*/ 1394 w 12193394"/>
              <a:gd name="connsiteY7" fmla="*/ 2207851 h 2207851"/>
              <a:gd name="connsiteX8" fmla="*/ 1394 w 12193394"/>
              <a:gd name="connsiteY8" fmla="*/ 154732 h 2207851"/>
              <a:gd name="connsiteX0" fmla="*/ 1394 w 12193394"/>
              <a:gd name="connsiteY0" fmla="*/ 163162 h 2216281"/>
              <a:gd name="connsiteX1" fmla="*/ 2360928 w 12193394"/>
              <a:gd name="connsiteY1" fmla="*/ 8431 h 2216281"/>
              <a:gd name="connsiteX2" fmla="*/ 4764963 w 12193394"/>
              <a:gd name="connsiteY2" fmla="*/ 533737 h 2216281"/>
              <a:gd name="connsiteX3" fmla="*/ 7865927 w 12193394"/>
              <a:gd name="connsiteY3" fmla="*/ 0 h 2216281"/>
              <a:gd name="connsiteX4" fmla="*/ 10204423 w 12193394"/>
              <a:gd name="connsiteY4" fmla="*/ 358359 h 2216281"/>
              <a:gd name="connsiteX5" fmla="*/ 12190383 w 12193394"/>
              <a:gd name="connsiteY5" fmla="*/ 168114 h 2216281"/>
              <a:gd name="connsiteX6" fmla="*/ 12193394 w 12193394"/>
              <a:gd name="connsiteY6" fmla="*/ 2216281 h 2216281"/>
              <a:gd name="connsiteX7" fmla="*/ 1394 w 12193394"/>
              <a:gd name="connsiteY7" fmla="*/ 2216281 h 2216281"/>
              <a:gd name="connsiteX8" fmla="*/ 1394 w 12193394"/>
              <a:gd name="connsiteY8" fmla="*/ 163162 h 2216281"/>
              <a:gd name="connsiteX0" fmla="*/ 1394 w 12193394"/>
              <a:gd name="connsiteY0" fmla="*/ 163162 h 2216281"/>
              <a:gd name="connsiteX1" fmla="*/ 2360928 w 12193394"/>
              <a:gd name="connsiteY1" fmla="*/ 8431 h 2216281"/>
              <a:gd name="connsiteX2" fmla="*/ 4764963 w 12193394"/>
              <a:gd name="connsiteY2" fmla="*/ 533737 h 2216281"/>
              <a:gd name="connsiteX3" fmla="*/ 7865927 w 12193394"/>
              <a:gd name="connsiteY3" fmla="*/ 0 h 2216281"/>
              <a:gd name="connsiteX4" fmla="*/ 10218920 w 12193394"/>
              <a:gd name="connsiteY4" fmla="*/ 557838 h 2216281"/>
              <a:gd name="connsiteX5" fmla="*/ 12190383 w 12193394"/>
              <a:gd name="connsiteY5" fmla="*/ 168114 h 2216281"/>
              <a:gd name="connsiteX6" fmla="*/ 12193394 w 12193394"/>
              <a:gd name="connsiteY6" fmla="*/ 2216281 h 2216281"/>
              <a:gd name="connsiteX7" fmla="*/ 1394 w 12193394"/>
              <a:gd name="connsiteY7" fmla="*/ 2216281 h 2216281"/>
              <a:gd name="connsiteX8" fmla="*/ 1394 w 12193394"/>
              <a:gd name="connsiteY8" fmla="*/ 163162 h 2216281"/>
              <a:gd name="connsiteX0" fmla="*/ 1394 w 12193394"/>
              <a:gd name="connsiteY0" fmla="*/ 354211 h 2407330"/>
              <a:gd name="connsiteX1" fmla="*/ 2331933 w 12193394"/>
              <a:gd name="connsiteY1" fmla="*/ 0 h 2407330"/>
              <a:gd name="connsiteX2" fmla="*/ 4764963 w 12193394"/>
              <a:gd name="connsiteY2" fmla="*/ 724786 h 2407330"/>
              <a:gd name="connsiteX3" fmla="*/ 7865927 w 12193394"/>
              <a:gd name="connsiteY3" fmla="*/ 191049 h 2407330"/>
              <a:gd name="connsiteX4" fmla="*/ 10218920 w 12193394"/>
              <a:gd name="connsiteY4" fmla="*/ 748887 h 2407330"/>
              <a:gd name="connsiteX5" fmla="*/ 12190383 w 12193394"/>
              <a:gd name="connsiteY5" fmla="*/ 359163 h 2407330"/>
              <a:gd name="connsiteX6" fmla="*/ 12193394 w 12193394"/>
              <a:gd name="connsiteY6" fmla="*/ 2407330 h 2407330"/>
              <a:gd name="connsiteX7" fmla="*/ 1394 w 12193394"/>
              <a:gd name="connsiteY7" fmla="*/ 2407330 h 2407330"/>
              <a:gd name="connsiteX8" fmla="*/ 1394 w 12193394"/>
              <a:gd name="connsiteY8" fmla="*/ 354211 h 2407330"/>
              <a:gd name="connsiteX0" fmla="*/ 1394 w 12193394"/>
              <a:gd name="connsiteY0" fmla="*/ 354211 h 2407330"/>
              <a:gd name="connsiteX1" fmla="*/ 2331933 w 12193394"/>
              <a:gd name="connsiteY1" fmla="*/ 0 h 2407330"/>
              <a:gd name="connsiteX2" fmla="*/ 4735969 w 12193394"/>
              <a:gd name="connsiteY2" fmla="*/ 450502 h 2407330"/>
              <a:gd name="connsiteX3" fmla="*/ 7865927 w 12193394"/>
              <a:gd name="connsiteY3" fmla="*/ 191049 h 2407330"/>
              <a:gd name="connsiteX4" fmla="*/ 10218920 w 12193394"/>
              <a:gd name="connsiteY4" fmla="*/ 748887 h 2407330"/>
              <a:gd name="connsiteX5" fmla="*/ 12190383 w 12193394"/>
              <a:gd name="connsiteY5" fmla="*/ 359163 h 2407330"/>
              <a:gd name="connsiteX6" fmla="*/ 12193394 w 12193394"/>
              <a:gd name="connsiteY6" fmla="*/ 2407330 h 2407330"/>
              <a:gd name="connsiteX7" fmla="*/ 1394 w 12193394"/>
              <a:gd name="connsiteY7" fmla="*/ 2407330 h 2407330"/>
              <a:gd name="connsiteX8" fmla="*/ 1394 w 12193394"/>
              <a:gd name="connsiteY8" fmla="*/ 354211 h 2407330"/>
              <a:gd name="connsiteX0" fmla="*/ 1394 w 12193394"/>
              <a:gd name="connsiteY0" fmla="*/ 354211 h 2407330"/>
              <a:gd name="connsiteX1" fmla="*/ 2331933 w 12193394"/>
              <a:gd name="connsiteY1" fmla="*/ 0 h 2407330"/>
              <a:gd name="connsiteX2" fmla="*/ 4735969 w 12193394"/>
              <a:gd name="connsiteY2" fmla="*/ 450502 h 2407330"/>
              <a:gd name="connsiteX3" fmla="*/ 7865927 w 12193394"/>
              <a:gd name="connsiteY3" fmla="*/ 191049 h 2407330"/>
              <a:gd name="connsiteX4" fmla="*/ 10218920 w 12193394"/>
              <a:gd name="connsiteY4" fmla="*/ 599277 h 2407330"/>
              <a:gd name="connsiteX5" fmla="*/ 12190383 w 12193394"/>
              <a:gd name="connsiteY5" fmla="*/ 359163 h 2407330"/>
              <a:gd name="connsiteX6" fmla="*/ 12193394 w 12193394"/>
              <a:gd name="connsiteY6" fmla="*/ 2407330 h 2407330"/>
              <a:gd name="connsiteX7" fmla="*/ 1394 w 12193394"/>
              <a:gd name="connsiteY7" fmla="*/ 2407330 h 2407330"/>
              <a:gd name="connsiteX8" fmla="*/ 1394 w 12193394"/>
              <a:gd name="connsiteY8" fmla="*/ 354211 h 2407330"/>
              <a:gd name="connsiteX0" fmla="*/ 733 w 12203871"/>
              <a:gd name="connsiteY0" fmla="*/ 3 h 2986803"/>
              <a:gd name="connsiteX1" fmla="*/ 2342410 w 12203871"/>
              <a:gd name="connsiteY1" fmla="*/ 579473 h 2986803"/>
              <a:gd name="connsiteX2" fmla="*/ 4746446 w 12203871"/>
              <a:gd name="connsiteY2" fmla="*/ 1029975 h 2986803"/>
              <a:gd name="connsiteX3" fmla="*/ 7876404 w 12203871"/>
              <a:gd name="connsiteY3" fmla="*/ 770522 h 2986803"/>
              <a:gd name="connsiteX4" fmla="*/ 10229397 w 12203871"/>
              <a:gd name="connsiteY4" fmla="*/ 1178750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733 w 12203871"/>
              <a:gd name="connsiteY0" fmla="*/ 3 h 2986803"/>
              <a:gd name="connsiteX1" fmla="*/ 2286719 w 12203871"/>
              <a:gd name="connsiteY1" fmla="*/ 1350773 h 2986803"/>
              <a:gd name="connsiteX2" fmla="*/ 4746446 w 12203871"/>
              <a:gd name="connsiteY2" fmla="*/ 1029975 h 2986803"/>
              <a:gd name="connsiteX3" fmla="*/ 7876404 w 12203871"/>
              <a:gd name="connsiteY3" fmla="*/ 770522 h 2986803"/>
              <a:gd name="connsiteX4" fmla="*/ 10229397 w 12203871"/>
              <a:gd name="connsiteY4" fmla="*/ 1178750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733 w 12203871"/>
              <a:gd name="connsiteY0" fmla="*/ 3 h 2986803"/>
              <a:gd name="connsiteX1" fmla="*/ 2286719 w 12203871"/>
              <a:gd name="connsiteY1" fmla="*/ 1350773 h 2986803"/>
              <a:gd name="connsiteX2" fmla="*/ 4746446 w 12203871"/>
              <a:gd name="connsiteY2" fmla="*/ 1029975 h 2986803"/>
              <a:gd name="connsiteX3" fmla="*/ 7932096 w 12203871"/>
              <a:gd name="connsiteY3" fmla="*/ 1785388 h 2986803"/>
              <a:gd name="connsiteX4" fmla="*/ 10229397 w 12203871"/>
              <a:gd name="connsiteY4" fmla="*/ 1178750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733 w 12203871"/>
              <a:gd name="connsiteY0" fmla="*/ 1131702 h 2048166"/>
              <a:gd name="connsiteX1" fmla="*/ 2286719 w 12203871"/>
              <a:gd name="connsiteY1" fmla="*/ 412136 h 2048166"/>
              <a:gd name="connsiteX2" fmla="*/ 4746446 w 12203871"/>
              <a:gd name="connsiteY2" fmla="*/ 91338 h 2048166"/>
              <a:gd name="connsiteX3" fmla="*/ 7932096 w 12203871"/>
              <a:gd name="connsiteY3" fmla="*/ 846751 h 2048166"/>
              <a:gd name="connsiteX4" fmla="*/ 10229397 w 12203871"/>
              <a:gd name="connsiteY4" fmla="*/ 240113 h 2048166"/>
              <a:gd name="connsiteX5" fmla="*/ 12200860 w 12203871"/>
              <a:gd name="connsiteY5" fmla="*/ -1 h 2048166"/>
              <a:gd name="connsiteX6" fmla="*/ 12203871 w 12203871"/>
              <a:gd name="connsiteY6" fmla="*/ 2048166 h 2048166"/>
              <a:gd name="connsiteX7" fmla="*/ 11871 w 12203871"/>
              <a:gd name="connsiteY7" fmla="*/ 2048166 h 2048166"/>
              <a:gd name="connsiteX8" fmla="*/ 733 w 12203871"/>
              <a:gd name="connsiteY8" fmla="*/ 1131702 h 2048166"/>
              <a:gd name="connsiteX0" fmla="*/ 733 w 12203871"/>
              <a:gd name="connsiteY0" fmla="*/ 1131702 h 2048166"/>
              <a:gd name="connsiteX1" fmla="*/ 816481 w 12203871"/>
              <a:gd name="connsiteY1" fmla="*/ 1548792 h 2048166"/>
              <a:gd name="connsiteX2" fmla="*/ 4746446 w 12203871"/>
              <a:gd name="connsiteY2" fmla="*/ 91338 h 2048166"/>
              <a:gd name="connsiteX3" fmla="*/ 7932096 w 12203871"/>
              <a:gd name="connsiteY3" fmla="*/ 846751 h 2048166"/>
              <a:gd name="connsiteX4" fmla="*/ 10229397 w 12203871"/>
              <a:gd name="connsiteY4" fmla="*/ 240113 h 2048166"/>
              <a:gd name="connsiteX5" fmla="*/ 12200860 w 12203871"/>
              <a:gd name="connsiteY5" fmla="*/ -1 h 2048166"/>
              <a:gd name="connsiteX6" fmla="*/ 12203871 w 12203871"/>
              <a:gd name="connsiteY6" fmla="*/ 2048166 h 2048166"/>
              <a:gd name="connsiteX7" fmla="*/ 11871 w 12203871"/>
              <a:gd name="connsiteY7" fmla="*/ 2048166 h 2048166"/>
              <a:gd name="connsiteX8" fmla="*/ 733 w 12203871"/>
              <a:gd name="connsiteY8" fmla="*/ 1131702 h 2048166"/>
              <a:gd name="connsiteX0" fmla="*/ 733 w 12203871"/>
              <a:gd name="connsiteY0" fmla="*/ 1131702 h 2048166"/>
              <a:gd name="connsiteX1" fmla="*/ 816481 w 12203871"/>
              <a:gd name="connsiteY1" fmla="*/ 1548792 h 2048166"/>
              <a:gd name="connsiteX2" fmla="*/ 5459289 w 12203871"/>
              <a:gd name="connsiteY2" fmla="*/ 1146802 h 2048166"/>
              <a:gd name="connsiteX3" fmla="*/ 7932096 w 12203871"/>
              <a:gd name="connsiteY3" fmla="*/ 846751 h 2048166"/>
              <a:gd name="connsiteX4" fmla="*/ 10229397 w 12203871"/>
              <a:gd name="connsiteY4" fmla="*/ 240113 h 2048166"/>
              <a:gd name="connsiteX5" fmla="*/ 12200860 w 12203871"/>
              <a:gd name="connsiteY5" fmla="*/ -1 h 2048166"/>
              <a:gd name="connsiteX6" fmla="*/ 12203871 w 12203871"/>
              <a:gd name="connsiteY6" fmla="*/ 2048166 h 2048166"/>
              <a:gd name="connsiteX7" fmla="*/ 11871 w 12203871"/>
              <a:gd name="connsiteY7" fmla="*/ 2048166 h 2048166"/>
              <a:gd name="connsiteX8" fmla="*/ 733 w 12203871"/>
              <a:gd name="connsiteY8" fmla="*/ 1131702 h 2048166"/>
              <a:gd name="connsiteX0" fmla="*/ 733 w 12203871"/>
              <a:gd name="connsiteY0" fmla="*/ 1131702 h 2048166"/>
              <a:gd name="connsiteX1" fmla="*/ 816481 w 12203871"/>
              <a:gd name="connsiteY1" fmla="*/ 1548792 h 2048166"/>
              <a:gd name="connsiteX2" fmla="*/ 5459289 w 12203871"/>
              <a:gd name="connsiteY2" fmla="*/ 1146802 h 2048166"/>
              <a:gd name="connsiteX3" fmla="*/ 8154859 w 12203871"/>
              <a:gd name="connsiteY3" fmla="*/ 1699242 h 2048166"/>
              <a:gd name="connsiteX4" fmla="*/ 10229397 w 12203871"/>
              <a:gd name="connsiteY4" fmla="*/ 240113 h 2048166"/>
              <a:gd name="connsiteX5" fmla="*/ 12200860 w 12203871"/>
              <a:gd name="connsiteY5" fmla="*/ -1 h 2048166"/>
              <a:gd name="connsiteX6" fmla="*/ 12203871 w 12203871"/>
              <a:gd name="connsiteY6" fmla="*/ 2048166 h 2048166"/>
              <a:gd name="connsiteX7" fmla="*/ 11871 w 12203871"/>
              <a:gd name="connsiteY7" fmla="*/ 2048166 h 2048166"/>
              <a:gd name="connsiteX8" fmla="*/ 733 w 12203871"/>
              <a:gd name="connsiteY8" fmla="*/ 1131702 h 2048166"/>
              <a:gd name="connsiteX0" fmla="*/ 733 w 12203871"/>
              <a:gd name="connsiteY0" fmla="*/ 1131702 h 2048166"/>
              <a:gd name="connsiteX1" fmla="*/ 816481 w 12203871"/>
              <a:gd name="connsiteY1" fmla="*/ 1548792 h 2048166"/>
              <a:gd name="connsiteX2" fmla="*/ 5459289 w 12203871"/>
              <a:gd name="connsiteY2" fmla="*/ 1146802 h 2048166"/>
              <a:gd name="connsiteX3" fmla="*/ 8154859 w 12203871"/>
              <a:gd name="connsiteY3" fmla="*/ 1699242 h 2048166"/>
              <a:gd name="connsiteX4" fmla="*/ 11554839 w 12203871"/>
              <a:gd name="connsiteY4" fmla="*/ 199515 h 2048166"/>
              <a:gd name="connsiteX5" fmla="*/ 12200860 w 12203871"/>
              <a:gd name="connsiteY5" fmla="*/ -1 h 2048166"/>
              <a:gd name="connsiteX6" fmla="*/ 12203871 w 12203871"/>
              <a:gd name="connsiteY6" fmla="*/ 2048166 h 2048166"/>
              <a:gd name="connsiteX7" fmla="*/ 11871 w 12203871"/>
              <a:gd name="connsiteY7" fmla="*/ 2048166 h 2048166"/>
              <a:gd name="connsiteX8" fmla="*/ 733 w 12203871"/>
              <a:gd name="connsiteY8" fmla="*/ 1131702 h 2048166"/>
              <a:gd name="connsiteX0" fmla="*/ 733 w 12203871"/>
              <a:gd name="connsiteY0" fmla="*/ 932187 h 1848651"/>
              <a:gd name="connsiteX1" fmla="*/ 816481 w 12203871"/>
              <a:gd name="connsiteY1" fmla="*/ 1349277 h 1848651"/>
              <a:gd name="connsiteX2" fmla="*/ 5459289 w 12203871"/>
              <a:gd name="connsiteY2" fmla="*/ 947287 h 1848651"/>
              <a:gd name="connsiteX3" fmla="*/ 8154859 w 12203871"/>
              <a:gd name="connsiteY3" fmla="*/ 1499727 h 1848651"/>
              <a:gd name="connsiteX4" fmla="*/ 11554839 w 12203871"/>
              <a:gd name="connsiteY4" fmla="*/ 0 h 1848651"/>
              <a:gd name="connsiteX5" fmla="*/ 12200860 w 12203871"/>
              <a:gd name="connsiteY5" fmla="*/ 247026 h 1848651"/>
              <a:gd name="connsiteX6" fmla="*/ 12203871 w 12203871"/>
              <a:gd name="connsiteY6" fmla="*/ 1848651 h 1848651"/>
              <a:gd name="connsiteX7" fmla="*/ 11871 w 12203871"/>
              <a:gd name="connsiteY7" fmla="*/ 1848651 h 1848651"/>
              <a:gd name="connsiteX8" fmla="*/ 733 w 12203871"/>
              <a:gd name="connsiteY8" fmla="*/ 932187 h 1848651"/>
              <a:gd name="connsiteX0" fmla="*/ 733 w 12203871"/>
              <a:gd name="connsiteY0" fmla="*/ 932187 h 1848651"/>
              <a:gd name="connsiteX1" fmla="*/ 816481 w 12203871"/>
              <a:gd name="connsiteY1" fmla="*/ 1349277 h 1848651"/>
              <a:gd name="connsiteX2" fmla="*/ 5459289 w 12203871"/>
              <a:gd name="connsiteY2" fmla="*/ 784911 h 1848651"/>
              <a:gd name="connsiteX3" fmla="*/ 8154859 w 12203871"/>
              <a:gd name="connsiteY3" fmla="*/ 1499727 h 1848651"/>
              <a:gd name="connsiteX4" fmla="*/ 11554839 w 12203871"/>
              <a:gd name="connsiteY4" fmla="*/ 0 h 1848651"/>
              <a:gd name="connsiteX5" fmla="*/ 12200860 w 12203871"/>
              <a:gd name="connsiteY5" fmla="*/ 247026 h 1848651"/>
              <a:gd name="connsiteX6" fmla="*/ 12203871 w 12203871"/>
              <a:gd name="connsiteY6" fmla="*/ 1848651 h 1848651"/>
              <a:gd name="connsiteX7" fmla="*/ 11871 w 12203871"/>
              <a:gd name="connsiteY7" fmla="*/ 1848651 h 1848651"/>
              <a:gd name="connsiteX8" fmla="*/ 733 w 12203871"/>
              <a:gd name="connsiteY8" fmla="*/ 932187 h 1848651"/>
              <a:gd name="connsiteX0" fmla="*/ 733 w 12203871"/>
              <a:gd name="connsiteY0" fmla="*/ 932187 h 1848651"/>
              <a:gd name="connsiteX1" fmla="*/ 4079964 w 12203871"/>
              <a:gd name="connsiteY1" fmla="*/ 1511657 h 1848651"/>
              <a:gd name="connsiteX2" fmla="*/ 5459289 w 12203871"/>
              <a:gd name="connsiteY2" fmla="*/ 784911 h 1848651"/>
              <a:gd name="connsiteX3" fmla="*/ 8154859 w 12203871"/>
              <a:gd name="connsiteY3" fmla="*/ 1499727 h 1848651"/>
              <a:gd name="connsiteX4" fmla="*/ 11554839 w 12203871"/>
              <a:gd name="connsiteY4" fmla="*/ 0 h 1848651"/>
              <a:gd name="connsiteX5" fmla="*/ 12200860 w 12203871"/>
              <a:gd name="connsiteY5" fmla="*/ 247026 h 1848651"/>
              <a:gd name="connsiteX6" fmla="*/ 12203871 w 12203871"/>
              <a:gd name="connsiteY6" fmla="*/ 1848651 h 1848651"/>
              <a:gd name="connsiteX7" fmla="*/ 11871 w 12203871"/>
              <a:gd name="connsiteY7" fmla="*/ 1848651 h 1848651"/>
              <a:gd name="connsiteX8" fmla="*/ 733 w 12203871"/>
              <a:gd name="connsiteY8" fmla="*/ 932187 h 184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3871" h="1848651">
                <a:moveTo>
                  <a:pt x="733" y="932187"/>
                </a:moveTo>
                <a:cubicBezTo>
                  <a:pt x="5936" y="930680"/>
                  <a:pt x="4081845" y="1515391"/>
                  <a:pt x="4079964" y="1511657"/>
                </a:cubicBezTo>
                <a:cubicBezTo>
                  <a:pt x="4068863" y="1523134"/>
                  <a:pt x="5317372" y="836678"/>
                  <a:pt x="5459289" y="784911"/>
                </a:cubicBezTo>
                <a:lnTo>
                  <a:pt x="8154859" y="1499727"/>
                </a:lnTo>
                <a:lnTo>
                  <a:pt x="11554839" y="0"/>
                </a:lnTo>
                <a:lnTo>
                  <a:pt x="12200860" y="247026"/>
                </a:lnTo>
                <a:cubicBezTo>
                  <a:pt x="12204623" y="2033493"/>
                  <a:pt x="12200108" y="62184"/>
                  <a:pt x="12203871" y="1848651"/>
                </a:cubicBezTo>
                <a:lnTo>
                  <a:pt x="11871" y="1848651"/>
                </a:lnTo>
                <a:cubicBezTo>
                  <a:pt x="16703" y="831813"/>
                  <a:pt x="-4099" y="1949025"/>
                  <a:pt x="733" y="932187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8" name="Grafik 27">
            <a:extLst>
              <a:ext uri="{FF2B5EF4-FFF2-40B4-BE49-F238E27FC236}">
                <a16:creationId xmlns:a16="http://schemas.microsoft.com/office/drawing/2014/main" id="{3A544BEB-8950-DF40-9212-5B90BD2387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1066" y="255073"/>
            <a:ext cx="1461080" cy="774372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1A6AAE1F-8DA5-0C4E-8E9F-30398979754B}"/>
              </a:ext>
            </a:extLst>
          </p:cNvPr>
          <p:cNvSpPr txBox="1"/>
          <p:nvPr userDrawn="1"/>
        </p:nvSpPr>
        <p:spPr>
          <a:xfrm>
            <a:off x="10442174" y="6451303"/>
            <a:ext cx="14787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>
                <a:solidFill>
                  <a:srgbClr val="B35F2F"/>
                </a:solidFill>
              </a:rPr>
              <a:t> | </a:t>
            </a:r>
            <a:fld id="{DE6159A1-206A-8C4D-B4B3-B5225D23B393}" type="slidenum">
              <a:rPr lang="de-DE" sz="1200" smtClean="0">
                <a:solidFill>
                  <a:srgbClr val="B35F2F"/>
                </a:solidFill>
              </a:rPr>
              <a:pPr algn="r"/>
              <a:t>‹#›</a:t>
            </a:fld>
            <a:r>
              <a:rPr lang="de-DE" sz="1200">
                <a:solidFill>
                  <a:srgbClr val="B35F2F"/>
                </a:solidFill>
              </a:rPr>
              <a:t> </a:t>
            </a:r>
          </a:p>
        </p:txBody>
      </p:sp>
      <p:sp>
        <p:nvSpPr>
          <p:cNvPr id="12" name="Textfeld 26">
            <a:extLst>
              <a:ext uri="{FF2B5EF4-FFF2-40B4-BE49-F238E27FC236}">
                <a16:creationId xmlns:a16="http://schemas.microsoft.com/office/drawing/2014/main" id="{21A595A5-756F-4501-952A-576CE31A32E4}"/>
              </a:ext>
            </a:extLst>
          </p:cNvPr>
          <p:cNvSpPr txBox="1"/>
          <p:nvPr userDrawn="1"/>
        </p:nvSpPr>
        <p:spPr>
          <a:xfrm>
            <a:off x="7760152" y="278727"/>
            <a:ext cx="40785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i="1" err="1">
                <a:solidFill>
                  <a:srgbClr val="532F1A"/>
                </a:solidFill>
              </a:rPr>
              <a:t>RethinkAction</a:t>
            </a:r>
            <a:r>
              <a:rPr lang="en-US" sz="1400" i="1">
                <a:solidFill>
                  <a:srgbClr val="532F1A"/>
                </a:solidFill>
              </a:rPr>
              <a:t> Review Meeting RP1 (M1-M18) - WPX</a:t>
            </a:r>
          </a:p>
        </p:txBody>
      </p:sp>
      <p:sp>
        <p:nvSpPr>
          <p:cNvPr id="13" name="Textfeld 9">
            <a:extLst>
              <a:ext uri="{FF2B5EF4-FFF2-40B4-BE49-F238E27FC236}">
                <a16:creationId xmlns:a16="http://schemas.microsoft.com/office/drawing/2014/main" id="{2DBE2B98-8594-4D0B-88F6-8413AD22A0D4}"/>
              </a:ext>
            </a:extLst>
          </p:cNvPr>
          <p:cNvSpPr txBox="1"/>
          <p:nvPr userDrawn="1"/>
        </p:nvSpPr>
        <p:spPr>
          <a:xfrm>
            <a:off x="9711680" y="586504"/>
            <a:ext cx="212698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1100">
                <a:solidFill>
                  <a:srgbClr val="B35F2F"/>
                </a:solidFill>
                <a:latin typeface="+mj-lt"/>
              </a:rPr>
              <a:t>03 | 07 | 2023 </a:t>
            </a:r>
            <a:endParaRPr lang="de-DE" sz="1100"/>
          </a:p>
        </p:txBody>
      </p:sp>
    </p:spTree>
    <p:extLst>
      <p:ext uri="{BB962C8B-B14F-4D97-AF65-F5344CB8AC3E}">
        <p14:creationId xmlns:p14="http://schemas.microsoft.com/office/powerpoint/2010/main" val="784650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Page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 5">
            <a:extLst>
              <a:ext uri="{FF2B5EF4-FFF2-40B4-BE49-F238E27FC236}">
                <a16:creationId xmlns:a16="http://schemas.microsoft.com/office/drawing/2014/main" id="{C338EB62-96B7-3749-8F72-5B731DE5B712}"/>
              </a:ext>
            </a:extLst>
          </p:cNvPr>
          <p:cNvSpPr/>
          <p:nvPr userDrawn="1"/>
        </p:nvSpPr>
        <p:spPr>
          <a:xfrm>
            <a:off x="10287001" y="6157913"/>
            <a:ext cx="1919287" cy="700087"/>
          </a:xfrm>
          <a:custGeom>
            <a:avLst/>
            <a:gdLst>
              <a:gd name="connsiteX0" fmla="*/ 42862 w 1400175"/>
              <a:gd name="connsiteY0" fmla="*/ 585788 h 657225"/>
              <a:gd name="connsiteX1" fmla="*/ 114300 w 1400175"/>
              <a:gd name="connsiteY1" fmla="*/ 214313 h 657225"/>
              <a:gd name="connsiteX2" fmla="*/ 757237 w 1400175"/>
              <a:gd name="connsiteY2" fmla="*/ 14288 h 657225"/>
              <a:gd name="connsiteX3" fmla="*/ 1400175 w 1400175"/>
              <a:gd name="connsiteY3" fmla="*/ 0 h 657225"/>
              <a:gd name="connsiteX4" fmla="*/ 1400175 w 1400175"/>
              <a:gd name="connsiteY4" fmla="*/ 657225 h 657225"/>
              <a:gd name="connsiteX5" fmla="*/ 0 w 1400175"/>
              <a:gd name="connsiteY5" fmla="*/ 657225 h 657225"/>
              <a:gd name="connsiteX6" fmla="*/ 42862 w 1400175"/>
              <a:gd name="connsiteY6" fmla="*/ 585788 h 657225"/>
              <a:gd name="connsiteX0" fmla="*/ 42862 w 1400175"/>
              <a:gd name="connsiteY0" fmla="*/ 585788 h 657225"/>
              <a:gd name="connsiteX1" fmla="*/ 393302 w 1400175"/>
              <a:gd name="connsiteY1" fmla="*/ 214313 h 657225"/>
              <a:gd name="connsiteX2" fmla="*/ 757237 w 1400175"/>
              <a:gd name="connsiteY2" fmla="*/ 14288 h 657225"/>
              <a:gd name="connsiteX3" fmla="*/ 1400175 w 1400175"/>
              <a:gd name="connsiteY3" fmla="*/ 0 h 657225"/>
              <a:gd name="connsiteX4" fmla="*/ 1400175 w 1400175"/>
              <a:gd name="connsiteY4" fmla="*/ 657225 h 657225"/>
              <a:gd name="connsiteX5" fmla="*/ 0 w 1400175"/>
              <a:gd name="connsiteY5" fmla="*/ 657225 h 657225"/>
              <a:gd name="connsiteX6" fmla="*/ 42862 w 1400175"/>
              <a:gd name="connsiteY6" fmla="*/ 585788 h 657225"/>
              <a:gd name="connsiteX0" fmla="*/ 724866 w 2082179"/>
              <a:gd name="connsiteY0" fmla="*/ 585788 h 657225"/>
              <a:gd name="connsiteX1" fmla="*/ 1075306 w 2082179"/>
              <a:gd name="connsiteY1" fmla="*/ 214313 h 657225"/>
              <a:gd name="connsiteX2" fmla="*/ 1439241 w 2082179"/>
              <a:gd name="connsiteY2" fmla="*/ 1428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724866 w 2082179"/>
              <a:gd name="connsiteY6" fmla="*/ 585788 h 657225"/>
              <a:gd name="connsiteX0" fmla="*/ 724866 w 2082179"/>
              <a:gd name="connsiteY0" fmla="*/ 585788 h 657225"/>
              <a:gd name="connsiteX1" fmla="*/ 1075306 w 2082179"/>
              <a:gd name="connsiteY1" fmla="*/ 214313 h 657225"/>
              <a:gd name="connsiteX2" fmla="*/ 1687243 w 2082179"/>
              <a:gd name="connsiteY2" fmla="*/ 3029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724866 w 2082179"/>
              <a:gd name="connsiteY6" fmla="*/ 585788 h 657225"/>
              <a:gd name="connsiteX0" fmla="*/ 554366 w 2082179"/>
              <a:gd name="connsiteY0" fmla="*/ 297603 h 657225"/>
              <a:gd name="connsiteX1" fmla="*/ 1075306 w 2082179"/>
              <a:gd name="connsiteY1" fmla="*/ 214313 h 657225"/>
              <a:gd name="connsiteX2" fmla="*/ 1687243 w 2082179"/>
              <a:gd name="connsiteY2" fmla="*/ 3029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554366 w 2082179"/>
              <a:gd name="connsiteY6" fmla="*/ 297603 h 657225"/>
              <a:gd name="connsiteX0" fmla="*/ 554366 w 2082179"/>
              <a:gd name="connsiteY0" fmla="*/ 297603 h 657225"/>
              <a:gd name="connsiteX1" fmla="*/ 1183807 w 2082179"/>
              <a:gd name="connsiteY1" fmla="*/ 214313 h 657225"/>
              <a:gd name="connsiteX2" fmla="*/ 1687243 w 2082179"/>
              <a:gd name="connsiteY2" fmla="*/ 3029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554366 w 2082179"/>
              <a:gd name="connsiteY6" fmla="*/ 297603 h 657225"/>
              <a:gd name="connsiteX0" fmla="*/ 678367 w 2082179"/>
              <a:gd name="connsiteY0" fmla="*/ 431731 h 657225"/>
              <a:gd name="connsiteX1" fmla="*/ 1183807 w 2082179"/>
              <a:gd name="connsiteY1" fmla="*/ 214313 h 657225"/>
              <a:gd name="connsiteX2" fmla="*/ 1687243 w 2082179"/>
              <a:gd name="connsiteY2" fmla="*/ 3029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678367 w 2082179"/>
              <a:gd name="connsiteY6" fmla="*/ 431731 h 657225"/>
              <a:gd name="connsiteX0" fmla="*/ 678367 w 2082179"/>
              <a:gd name="connsiteY0" fmla="*/ 431731 h 657225"/>
              <a:gd name="connsiteX1" fmla="*/ 1075306 w 2082179"/>
              <a:gd name="connsiteY1" fmla="*/ 147250 h 657225"/>
              <a:gd name="connsiteX2" fmla="*/ 1687243 w 2082179"/>
              <a:gd name="connsiteY2" fmla="*/ 3029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678367 w 2082179"/>
              <a:gd name="connsiteY6" fmla="*/ 431731 h 657225"/>
              <a:gd name="connsiteX0" fmla="*/ 678367 w 2082179"/>
              <a:gd name="connsiteY0" fmla="*/ 431731 h 657225"/>
              <a:gd name="connsiteX1" fmla="*/ 1075306 w 2082179"/>
              <a:gd name="connsiteY1" fmla="*/ 147250 h 657225"/>
              <a:gd name="connsiteX2" fmla="*/ 1733743 w 2082179"/>
              <a:gd name="connsiteY2" fmla="*/ 151012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678367 w 2082179"/>
              <a:gd name="connsiteY6" fmla="*/ 431731 h 657225"/>
              <a:gd name="connsiteX0" fmla="*/ 678367 w 2082179"/>
              <a:gd name="connsiteY0" fmla="*/ 431731 h 657225"/>
              <a:gd name="connsiteX1" fmla="*/ 1183807 w 2082179"/>
              <a:gd name="connsiteY1" fmla="*/ 160662 h 657225"/>
              <a:gd name="connsiteX2" fmla="*/ 1733743 w 2082179"/>
              <a:gd name="connsiteY2" fmla="*/ 151012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678367 w 2082179"/>
              <a:gd name="connsiteY6" fmla="*/ 431731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2179" h="657225">
                <a:moveTo>
                  <a:pt x="678367" y="431731"/>
                </a:moveTo>
                <a:lnTo>
                  <a:pt x="1183807" y="160662"/>
                </a:lnTo>
                <a:lnTo>
                  <a:pt x="1733743" y="151012"/>
                </a:lnTo>
                <a:lnTo>
                  <a:pt x="2082179" y="0"/>
                </a:lnTo>
                <a:lnTo>
                  <a:pt x="2082179" y="657225"/>
                </a:lnTo>
                <a:lnTo>
                  <a:pt x="0" y="657225"/>
                </a:lnTo>
                <a:lnTo>
                  <a:pt x="678367" y="431731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4A570CC-E8AA-C44D-985B-2AF691660894}"/>
              </a:ext>
            </a:extLst>
          </p:cNvPr>
          <p:cNvSpPr txBox="1"/>
          <p:nvPr userDrawn="1"/>
        </p:nvSpPr>
        <p:spPr>
          <a:xfrm>
            <a:off x="10442174" y="6451303"/>
            <a:ext cx="14787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>
                <a:solidFill>
                  <a:srgbClr val="B35F2F"/>
                </a:solidFill>
              </a:rPr>
              <a:t> | </a:t>
            </a:r>
            <a:fld id="{DE6159A1-206A-8C4D-B4B3-B5225D23B393}" type="slidenum">
              <a:rPr lang="de-DE" sz="1200" smtClean="0">
                <a:solidFill>
                  <a:srgbClr val="B35F2F"/>
                </a:solidFill>
              </a:rPr>
              <a:pPr algn="r"/>
              <a:t>‹#›</a:t>
            </a:fld>
            <a:r>
              <a:rPr lang="de-DE" sz="1200">
                <a:solidFill>
                  <a:srgbClr val="B35F2F"/>
                </a:solidFill>
              </a:rPr>
              <a:t> </a:t>
            </a:r>
          </a:p>
        </p:txBody>
      </p:sp>
      <p:sp>
        <p:nvSpPr>
          <p:cNvPr id="11" name="Textfeld 26">
            <a:extLst>
              <a:ext uri="{FF2B5EF4-FFF2-40B4-BE49-F238E27FC236}">
                <a16:creationId xmlns:a16="http://schemas.microsoft.com/office/drawing/2014/main" id="{9D4531D2-BDFB-4004-945D-91769EB10E95}"/>
              </a:ext>
            </a:extLst>
          </p:cNvPr>
          <p:cNvSpPr txBox="1"/>
          <p:nvPr userDrawn="1"/>
        </p:nvSpPr>
        <p:spPr>
          <a:xfrm>
            <a:off x="7760152" y="278727"/>
            <a:ext cx="40785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i="1" err="1">
                <a:solidFill>
                  <a:srgbClr val="532F1A"/>
                </a:solidFill>
              </a:rPr>
              <a:t>RethinkAction</a:t>
            </a:r>
            <a:r>
              <a:rPr lang="en-US" sz="1400" i="1">
                <a:solidFill>
                  <a:srgbClr val="532F1A"/>
                </a:solidFill>
              </a:rPr>
              <a:t> Review Meeting RP1 (M1-M18) - WPX</a:t>
            </a:r>
          </a:p>
        </p:txBody>
      </p:sp>
      <p:sp>
        <p:nvSpPr>
          <p:cNvPr id="12" name="Textfeld 9">
            <a:extLst>
              <a:ext uri="{FF2B5EF4-FFF2-40B4-BE49-F238E27FC236}">
                <a16:creationId xmlns:a16="http://schemas.microsoft.com/office/drawing/2014/main" id="{8D25962A-CE0F-4C5F-9384-45A69CA3E57C}"/>
              </a:ext>
            </a:extLst>
          </p:cNvPr>
          <p:cNvSpPr txBox="1"/>
          <p:nvPr userDrawn="1"/>
        </p:nvSpPr>
        <p:spPr>
          <a:xfrm>
            <a:off x="9711680" y="586504"/>
            <a:ext cx="212698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1100">
                <a:solidFill>
                  <a:srgbClr val="B35F2F"/>
                </a:solidFill>
                <a:latin typeface="+mj-lt"/>
              </a:rPr>
              <a:t>03 | 07 | 2023 </a:t>
            </a:r>
            <a:endParaRPr lang="de-DE" sz="1100"/>
          </a:p>
        </p:txBody>
      </p:sp>
    </p:spTree>
    <p:extLst>
      <p:ext uri="{BB962C8B-B14F-4D97-AF65-F5344CB8AC3E}">
        <p14:creationId xmlns:p14="http://schemas.microsoft.com/office/powerpoint/2010/main" val="10876234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45267-19A7-4A3D-9658-AD3F78DD3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2305800"/>
            <a:ext cx="4636800" cy="22464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F17554-5672-499F-BEB9-AB069E6D15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65250" y="2305800"/>
            <a:ext cx="4636800" cy="2246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25000"/>
              </a:lnSpc>
              <a:buNone/>
              <a:defRPr sz="2400" i="1">
                <a:solidFill>
                  <a:schemeClr val="tx1">
                    <a:alpha val="6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CBA3C6-C279-46AA-B4EE-5F861D83D2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97081" y="5909372"/>
            <a:ext cx="1760150" cy="461665"/>
          </a:xfrm>
          <a:prstGeom prst="rect">
            <a:avLst/>
          </a:prstGeom>
        </p:spPr>
        <p:txBody>
          <a:bodyPr/>
          <a:lstStyle/>
          <a:p>
            <a:fld id="{4EC743F4-8769-40B4-85DF-6CB8DE9F66AA}" type="datetimeFigureOut">
              <a:rPr lang="en-US" smtClean="0"/>
              <a:t>10/3/2023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4C125B-DDB9-4F4E-B9E9-A747E648F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54312" y="6357600"/>
            <a:ext cx="6683376" cy="460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3D465E-E86B-42A8-B18A-9046E40D6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82800" y="6357600"/>
            <a:ext cx="1760150" cy="460800"/>
          </a:xfrm>
          <a:prstGeom prst="rect">
            <a:avLst/>
          </a:prstGeom>
        </p:spPr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681007E-0E57-40DB-9A98-D04E0A05937B}"/>
              </a:ext>
            </a:extLst>
          </p:cNvPr>
          <p:cNvSpPr/>
          <p:nvPr/>
        </p:nvSpPr>
        <p:spPr>
          <a:xfrm>
            <a:off x="1437136" y="649304"/>
            <a:ext cx="340415" cy="340415"/>
          </a:xfrm>
          <a:prstGeom prst="ellipse">
            <a:avLst/>
          </a:prstGeom>
          <a:gradFill flip="none" rotWithShape="1">
            <a:gsLst>
              <a:gs pos="0">
                <a:srgbClr val="FFFFFF">
                  <a:alpha val="80000"/>
                </a:srgbClr>
              </a:gs>
              <a:gs pos="100000">
                <a:srgbClr val="FFFFFF">
                  <a:alpha val="10000"/>
                </a:srgbClr>
              </a:gs>
            </a:gsLst>
            <a:lin ang="27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C2D7ED2-BAE3-470E-9EFF-F2A49EDD9767}"/>
              </a:ext>
            </a:extLst>
          </p:cNvPr>
          <p:cNvGrpSpPr/>
          <p:nvPr/>
        </p:nvGrpSpPr>
        <p:grpSpPr>
          <a:xfrm rot="10800000">
            <a:off x="1079500" y="952167"/>
            <a:ext cx="641184" cy="1069728"/>
            <a:chOff x="6484111" y="2967038"/>
            <a:chExt cx="641184" cy="106972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5B14D1A-9E1B-41C3-96AA-A5C40C4F9B3A}"/>
                </a:ext>
              </a:extLst>
            </p:cNvPr>
            <p:cNvGrpSpPr/>
            <p:nvPr/>
          </p:nvGrpSpPr>
          <p:grpSpPr>
            <a:xfrm>
              <a:off x="6808136" y="2967038"/>
              <a:ext cx="317159" cy="932400"/>
              <a:chOff x="6808136" y="2967038"/>
              <a:chExt cx="317159" cy="932400"/>
            </a:xfrm>
          </p:grpSpPr>
          <p:sp>
            <p:nvSpPr>
              <p:cNvPr id="14" name="Freeform 68">
                <a:extLst>
                  <a:ext uri="{FF2B5EF4-FFF2-40B4-BE49-F238E27FC236}">
                    <a16:creationId xmlns:a16="http://schemas.microsoft.com/office/drawing/2014/main" id="{00EC83EC-04A6-4533-80A5-B1817F1FB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69">
                <a:extLst>
                  <a:ext uri="{FF2B5EF4-FFF2-40B4-BE49-F238E27FC236}">
                    <a16:creationId xmlns:a16="http://schemas.microsoft.com/office/drawing/2014/main" id="{BF61FF24-9074-4265-ACF4-1AEC3621B7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Line 70">
                <a:extLst>
                  <a:ext uri="{FF2B5EF4-FFF2-40B4-BE49-F238E27FC236}">
                    <a16:creationId xmlns:a16="http://schemas.microsoft.com/office/drawing/2014/main" id="{8D31D9FF-672B-4C5E-B4B2-DD86A12441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991EBFD-EBD5-48CE-9178-AF5B6F50D416}"/>
                </a:ext>
              </a:extLst>
            </p:cNvPr>
            <p:cNvGrpSpPr/>
            <p:nvPr/>
          </p:nvGrpSpPr>
          <p:grpSpPr>
            <a:xfrm rot="18900000" flipH="1">
              <a:off x="6484111" y="3104366"/>
              <a:ext cx="317159" cy="932400"/>
              <a:chOff x="6808136" y="2967038"/>
              <a:chExt cx="317159" cy="932400"/>
            </a:xfrm>
          </p:grpSpPr>
          <p:sp>
            <p:nvSpPr>
              <p:cNvPr id="11" name="Freeform 68">
                <a:extLst>
                  <a:ext uri="{FF2B5EF4-FFF2-40B4-BE49-F238E27FC236}">
                    <a16:creationId xmlns:a16="http://schemas.microsoft.com/office/drawing/2014/main" id="{1B45F046-3129-4A30-9402-44BA590CD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69">
                <a:extLst>
                  <a:ext uri="{FF2B5EF4-FFF2-40B4-BE49-F238E27FC236}">
                    <a16:creationId xmlns:a16="http://schemas.microsoft.com/office/drawing/2014/main" id="{24589F32-BB2E-46B1-BAB5-75EA779C7A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Line 70">
                <a:extLst>
                  <a:ext uri="{FF2B5EF4-FFF2-40B4-BE49-F238E27FC236}">
                    <a16:creationId xmlns:a16="http://schemas.microsoft.com/office/drawing/2014/main" id="{0BD46CA5-AE89-4413-AB8D-347179D881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043A360-3214-4DB8-BD85-C6AE48D02D3A}"/>
              </a:ext>
            </a:extLst>
          </p:cNvPr>
          <p:cNvCxnSpPr>
            <a:cxnSpLocks/>
          </p:cNvCxnSpPr>
          <p:nvPr/>
        </p:nvCxnSpPr>
        <p:spPr>
          <a:xfrm rot="16200000" flipH="1">
            <a:off x="5826000" y="3429001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80035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5">
            <a:extLst>
              <a:ext uri="{FF2B5EF4-FFF2-40B4-BE49-F238E27FC236}">
                <a16:creationId xmlns:a16="http://schemas.microsoft.com/office/drawing/2014/main" id="{F8AE0733-E1B6-F74C-9081-B0DF9B343C0C}"/>
              </a:ext>
            </a:extLst>
          </p:cNvPr>
          <p:cNvSpPr/>
          <p:nvPr userDrawn="1"/>
        </p:nvSpPr>
        <p:spPr>
          <a:xfrm>
            <a:off x="-2" y="6309890"/>
            <a:ext cx="12207685" cy="562623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0 w 12192000"/>
              <a:gd name="connsiteY4" fmla="*/ 0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129 w 12192129"/>
              <a:gd name="connsiteY0" fmla="*/ 1151467 h 3429000"/>
              <a:gd name="connsiteX1" fmla="*/ 12192129 w 12192129"/>
              <a:gd name="connsiteY1" fmla="*/ 0 h 3429000"/>
              <a:gd name="connsiteX2" fmla="*/ 12192129 w 12192129"/>
              <a:gd name="connsiteY2" fmla="*/ 3429000 h 3429000"/>
              <a:gd name="connsiteX3" fmla="*/ 129 w 12192129"/>
              <a:gd name="connsiteY3" fmla="*/ 3429000 h 3429000"/>
              <a:gd name="connsiteX4" fmla="*/ 129 w 12192129"/>
              <a:gd name="connsiteY4" fmla="*/ 1151467 h 3429000"/>
              <a:gd name="connsiteX0" fmla="*/ 0 w 12192000"/>
              <a:gd name="connsiteY0" fmla="*/ 1235238 h 3512771"/>
              <a:gd name="connsiteX1" fmla="*/ 1952979 w 12192000"/>
              <a:gd name="connsiteY1" fmla="*/ 1068727 h 3512771"/>
              <a:gd name="connsiteX2" fmla="*/ 12192000 w 12192000"/>
              <a:gd name="connsiteY2" fmla="*/ 83771 h 3512771"/>
              <a:gd name="connsiteX3" fmla="*/ 12192000 w 12192000"/>
              <a:gd name="connsiteY3" fmla="*/ 3512771 h 3512771"/>
              <a:gd name="connsiteX4" fmla="*/ 0 w 12192000"/>
              <a:gd name="connsiteY4" fmla="*/ 3512771 h 3512771"/>
              <a:gd name="connsiteX5" fmla="*/ 0 w 12192000"/>
              <a:gd name="connsiteY5" fmla="*/ 1235238 h 3512771"/>
              <a:gd name="connsiteX0" fmla="*/ 3402 w 12195402"/>
              <a:gd name="connsiteY0" fmla="*/ 1235238 h 3512771"/>
              <a:gd name="connsiteX1" fmla="*/ 1956381 w 12195402"/>
              <a:gd name="connsiteY1" fmla="*/ 1068727 h 3512771"/>
              <a:gd name="connsiteX2" fmla="*/ 12195402 w 12195402"/>
              <a:gd name="connsiteY2" fmla="*/ 83771 h 3512771"/>
              <a:gd name="connsiteX3" fmla="*/ 12195402 w 12195402"/>
              <a:gd name="connsiteY3" fmla="*/ 3512771 h 3512771"/>
              <a:gd name="connsiteX4" fmla="*/ 3402 w 12195402"/>
              <a:gd name="connsiteY4" fmla="*/ 3512771 h 3512771"/>
              <a:gd name="connsiteX5" fmla="*/ 3402 w 12195402"/>
              <a:gd name="connsiteY5" fmla="*/ 1235238 h 3512771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12195402 w 12195402"/>
              <a:gd name="connsiteY2" fmla="*/ 0 h 3429000"/>
              <a:gd name="connsiteX3" fmla="*/ 12195402 w 12195402"/>
              <a:gd name="connsiteY3" fmla="*/ 3429000 h 3429000"/>
              <a:gd name="connsiteX4" fmla="*/ 3402 w 12195402"/>
              <a:gd name="connsiteY4" fmla="*/ 3429000 h 3429000"/>
              <a:gd name="connsiteX5" fmla="*/ 3402 w 12195402"/>
              <a:gd name="connsiteY5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7995935 w 12195402"/>
              <a:gd name="connsiteY2" fmla="*/ 420511 h 3429000"/>
              <a:gd name="connsiteX3" fmla="*/ 12195402 w 12195402"/>
              <a:gd name="connsiteY3" fmla="*/ 0 h 3429000"/>
              <a:gd name="connsiteX4" fmla="*/ 12195402 w 12195402"/>
              <a:gd name="connsiteY4" fmla="*/ 3429000 h 3429000"/>
              <a:gd name="connsiteX5" fmla="*/ 3402 w 12195402"/>
              <a:gd name="connsiteY5" fmla="*/ 3429000 h 3429000"/>
              <a:gd name="connsiteX6" fmla="*/ 3402 w 12195402"/>
              <a:gd name="connsiteY6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7995935 w 12195402"/>
              <a:gd name="connsiteY2" fmla="*/ 420511 h 3429000"/>
              <a:gd name="connsiteX3" fmla="*/ 10377891 w 12195402"/>
              <a:gd name="connsiteY3" fmla="*/ 194733 h 3429000"/>
              <a:gd name="connsiteX4" fmla="*/ 12195402 w 12195402"/>
              <a:gd name="connsiteY4" fmla="*/ 0 h 3429000"/>
              <a:gd name="connsiteX5" fmla="*/ 12195402 w 12195402"/>
              <a:gd name="connsiteY5" fmla="*/ 3429000 h 3429000"/>
              <a:gd name="connsiteX6" fmla="*/ 3402 w 12195402"/>
              <a:gd name="connsiteY6" fmla="*/ 3429000 h 3429000"/>
              <a:gd name="connsiteX7" fmla="*/ 3402 w 12195402"/>
              <a:gd name="connsiteY7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10869 w 12195402"/>
              <a:gd name="connsiteY2" fmla="*/ 736600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10869 w 12195402"/>
              <a:gd name="connsiteY2" fmla="*/ 736600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33446 w 12195402"/>
              <a:gd name="connsiteY2" fmla="*/ 341489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340556 h 3618089"/>
              <a:gd name="connsiteX1" fmla="*/ 1956381 w 12195402"/>
              <a:gd name="connsiteY1" fmla="*/ 1174045 h 3618089"/>
              <a:gd name="connsiteX2" fmla="*/ 4733446 w 12195402"/>
              <a:gd name="connsiteY2" fmla="*/ 530578 h 3618089"/>
              <a:gd name="connsiteX3" fmla="*/ 7837891 w 12195402"/>
              <a:gd name="connsiteY3" fmla="*/ 0 h 3618089"/>
              <a:gd name="connsiteX4" fmla="*/ 10377891 w 12195402"/>
              <a:gd name="connsiteY4" fmla="*/ 383822 h 3618089"/>
              <a:gd name="connsiteX5" fmla="*/ 12195402 w 12195402"/>
              <a:gd name="connsiteY5" fmla="*/ 189089 h 3618089"/>
              <a:gd name="connsiteX6" fmla="*/ 12195402 w 12195402"/>
              <a:gd name="connsiteY6" fmla="*/ 3618089 h 3618089"/>
              <a:gd name="connsiteX7" fmla="*/ 3402 w 12195402"/>
              <a:gd name="connsiteY7" fmla="*/ 3618089 h 3618089"/>
              <a:gd name="connsiteX8" fmla="*/ 3402 w 12195402"/>
              <a:gd name="connsiteY8" fmla="*/ 1340556 h 3618089"/>
              <a:gd name="connsiteX0" fmla="*/ 3402 w 12195402"/>
              <a:gd name="connsiteY0" fmla="*/ 2514601 h 4792134"/>
              <a:gd name="connsiteX1" fmla="*/ 1956381 w 12195402"/>
              <a:gd name="connsiteY1" fmla="*/ 2348090 h 4792134"/>
              <a:gd name="connsiteX2" fmla="*/ 4733446 w 12195402"/>
              <a:gd name="connsiteY2" fmla="*/ 1704623 h 4792134"/>
              <a:gd name="connsiteX3" fmla="*/ 7837891 w 12195402"/>
              <a:gd name="connsiteY3" fmla="*/ 1174045 h 4792134"/>
              <a:gd name="connsiteX4" fmla="*/ 10061802 w 12195402"/>
              <a:gd name="connsiteY4" fmla="*/ 0 h 4792134"/>
              <a:gd name="connsiteX5" fmla="*/ 12195402 w 12195402"/>
              <a:gd name="connsiteY5" fmla="*/ 1363134 h 4792134"/>
              <a:gd name="connsiteX6" fmla="*/ 12195402 w 12195402"/>
              <a:gd name="connsiteY6" fmla="*/ 4792134 h 4792134"/>
              <a:gd name="connsiteX7" fmla="*/ 3402 w 12195402"/>
              <a:gd name="connsiteY7" fmla="*/ 4792134 h 4792134"/>
              <a:gd name="connsiteX8" fmla="*/ 3402 w 12195402"/>
              <a:gd name="connsiteY8" fmla="*/ 2514601 h 4792134"/>
              <a:gd name="connsiteX0" fmla="*/ 3402 w 12206691"/>
              <a:gd name="connsiteY0" fmla="*/ 3951111 h 6228644"/>
              <a:gd name="connsiteX1" fmla="*/ 1956381 w 12206691"/>
              <a:gd name="connsiteY1" fmla="*/ 3784600 h 6228644"/>
              <a:gd name="connsiteX2" fmla="*/ 4733446 w 12206691"/>
              <a:gd name="connsiteY2" fmla="*/ 3141133 h 6228644"/>
              <a:gd name="connsiteX3" fmla="*/ 7837891 w 12206691"/>
              <a:gd name="connsiteY3" fmla="*/ 2610555 h 6228644"/>
              <a:gd name="connsiteX4" fmla="*/ 10061802 w 12206691"/>
              <a:gd name="connsiteY4" fmla="*/ 1436510 h 6228644"/>
              <a:gd name="connsiteX5" fmla="*/ 12206691 w 12206691"/>
              <a:gd name="connsiteY5" fmla="*/ 0 h 6228644"/>
              <a:gd name="connsiteX6" fmla="*/ 12195402 w 12206691"/>
              <a:gd name="connsiteY6" fmla="*/ 6228644 h 6228644"/>
              <a:gd name="connsiteX7" fmla="*/ 3402 w 12206691"/>
              <a:gd name="connsiteY7" fmla="*/ 6228644 h 6228644"/>
              <a:gd name="connsiteX8" fmla="*/ 3402 w 12206691"/>
              <a:gd name="connsiteY8" fmla="*/ 3951111 h 6228644"/>
              <a:gd name="connsiteX0" fmla="*/ 3402 w 12263136"/>
              <a:gd name="connsiteY0" fmla="*/ 3172178 h 5449711"/>
              <a:gd name="connsiteX1" fmla="*/ 1956381 w 12263136"/>
              <a:gd name="connsiteY1" fmla="*/ 3005667 h 5449711"/>
              <a:gd name="connsiteX2" fmla="*/ 4733446 w 12263136"/>
              <a:gd name="connsiteY2" fmla="*/ 2362200 h 5449711"/>
              <a:gd name="connsiteX3" fmla="*/ 7837891 w 12263136"/>
              <a:gd name="connsiteY3" fmla="*/ 1831622 h 5449711"/>
              <a:gd name="connsiteX4" fmla="*/ 10061802 w 12263136"/>
              <a:gd name="connsiteY4" fmla="*/ 657577 h 5449711"/>
              <a:gd name="connsiteX5" fmla="*/ 12263136 w 12263136"/>
              <a:gd name="connsiteY5" fmla="*/ 0 h 5449711"/>
              <a:gd name="connsiteX6" fmla="*/ 12195402 w 12263136"/>
              <a:gd name="connsiteY6" fmla="*/ 5449711 h 5449711"/>
              <a:gd name="connsiteX7" fmla="*/ 3402 w 12263136"/>
              <a:gd name="connsiteY7" fmla="*/ 5449711 h 5449711"/>
              <a:gd name="connsiteX8" fmla="*/ 3402 w 12263136"/>
              <a:gd name="connsiteY8" fmla="*/ 3172178 h 5449711"/>
              <a:gd name="connsiteX0" fmla="*/ 3402 w 12195402"/>
              <a:gd name="connsiteY0" fmla="*/ 3081867 h 5359400"/>
              <a:gd name="connsiteX1" fmla="*/ 1956381 w 12195402"/>
              <a:gd name="connsiteY1" fmla="*/ 2915356 h 5359400"/>
              <a:gd name="connsiteX2" fmla="*/ 4733446 w 12195402"/>
              <a:gd name="connsiteY2" fmla="*/ 2271889 h 5359400"/>
              <a:gd name="connsiteX3" fmla="*/ 7837891 w 12195402"/>
              <a:gd name="connsiteY3" fmla="*/ 1741311 h 5359400"/>
              <a:gd name="connsiteX4" fmla="*/ 10061802 w 12195402"/>
              <a:gd name="connsiteY4" fmla="*/ 567266 h 5359400"/>
              <a:gd name="connsiteX5" fmla="*/ 12184114 w 12195402"/>
              <a:gd name="connsiteY5" fmla="*/ 0 h 5359400"/>
              <a:gd name="connsiteX6" fmla="*/ 12195402 w 12195402"/>
              <a:gd name="connsiteY6" fmla="*/ 5359400 h 5359400"/>
              <a:gd name="connsiteX7" fmla="*/ 3402 w 12195402"/>
              <a:gd name="connsiteY7" fmla="*/ 5359400 h 5359400"/>
              <a:gd name="connsiteX8" fmla="*/ 3402 w 12195402"/>
              <a:gd name="connsiteY8" fmla="*/ 3081867 h 5359400"/>
              <a:gd name="connsiteX0" fmla="*/ 3402 w 12207192"/>
              <a:gd name="connsiteY0" fmla="*/ 3081867 h 5359400"/>
              <a:gd name="connsiteX1" fmla="*/ 1956381 w 12207192"/>
              <a:gd name="connsiteY1" fmla="*/ 2915356 h 5359400"/>
              <a:gd name="connsiteX2" fmla="*/ 4733446 w 12207192"/>
              <a:gd name="connsiteY2" fmla="*/ 2271889 h 5359400"/>
              <a:gd name="connsiteX3" fmla="*/ 7837891 w 12207192"/>
              <a:gd name="connsiteY3" fmla="*/ 1741311 h 5359400"/>
              <a:gd name="connsiteX4" fmla="*/ 10061802 w 12207192"/>
              <a:gd name="connsiteY4" fmla="*/ 567266 h 5359400"/>
              <a:gd name="connsiteX5" fmla="*/ 12206692 w 12207192"/>
              <a:gd name="connsiteY5" fmla="*/ 0 h 5359400"/>
              <a:gd name="connsiteX6" fmla="*/ 12195402 w 12207192"/>
              <a:gd name="connsiteY6" fmla="*/ 5359400 h 5359400"/>
              <a:gd name="connsiteX7" fmla="*/ 3402 w 12207192"/>
              <a:gd name="connsiteY7" fmla="*/ 5359400 h 5359400"/>
              <a:gd name="connsiteX8" fmla="*/ 3402 w 12207192"/>
              <a:gd name="connsiteY8" fmla="*/ 3081867 h 5359400"/>
              <a:gd name="connsiteX0" fmla="*/ 0 w 12203790"/>
              <a:gd name="connsiteY0" fmla="*/ 3081867 h 5359400"/>
              <a:gd name="connsiteX1" fmla="*/ 1964266 w 12203790"/>
              <a:gd name="connsiteY1" fmla="*/ 3152422 h 5359400"/>
              <a:gd name="connsiteX2" fmla="*/ 1952979 w 12203790"/>
              <a:gd name="connsiteY2" fmla="*/ 2915356 h 5359400"/>
              <a:gd name="connsiteX3" fmla="*/ 4730044 w 12203790"/>
              <a:gd name="connsiteY3" fmla="*/ 2271889 h 5359400"/>
              <a:gd name="connsiteX4" fmla="*/ 7834489 w 12203790"/>
              <a:gd name="connsiteY4" fmla="*/ 1741311 h 5359400"/>
              <a:gd name="connsiteX5" fmla="*/ 10058400 w 12203790"/>
              <a:gd name="connsiteY5" fmla="*/ 567266 h 5359400"/>
              <a:gd name="connsiteX6" fmla="*/ 12203290 w 12203790"/>
              <a:gd name="connsiteY6" fmla="*/ 0 h 5359400"/>
              <a:gd name="connsiteX7" fmla="*/ 12192000 w 12203790"/>
              <a:gd name="connsiteY7" fmla="*/ 5359400 h 5359400"/>
              <a:gd name="connsiteX8" fmla="*/ 0 w 12203790"/>
              <a:gd name="connsiteY8" fmla="*/ 5359400 h 5359400"/>
              <a:gd name="connsiteX9" fmla="*/ 0 w 12203790"/>
              <a:gd name="connsiteY9" fmla="*/ 3081867 h 5359400"/>
              <a:gd name="connsiteX0" fmla="*/ 0 w 12203790"/>
              <a:gd name="connsiteY0" fmla="*/ 3081867 h 5359400"/>
              <a:gd name="connsiteX1" fmla="*/ 869244 w 12203790"/>
              <a:gd name="connsiteY1" fmla="*/ 3208866 h 5359400"/>
              <a:gd name="connsiteX2" fmla="*/ 1952979 w 12203790"/>
              <a:gd name="connsiteY2" fmla="*/ 2915356 h 5359400"/>
              <a:gd name="connsiteX3" fmla="*/ 4730044 w 12203790"/>
              <a:gd name="connsiteY3" fmla="*/ 2271889 h 5359400"/>
              <a:gd name="connsiteX4" fmla="*/ 7834489 w 12203790"/>
              <a:gd name="connsiteY4" fmla="*/ 1741311 h 5359400"/>
              <a:gd name="connsiteX5" fmla="*/ 10058400 w 12203790"/>
              <a:gd name="connsiteY5" fmla="*/ 567266 h 5359400"/>
              <a:gd name="connsiteX6" fmla="*/ 12203290 w 12203790"/>
              <a:gd name="connsiteY6" fmla="*/ 0 h 5359400"/>
              <a:gd name="connsiteX7" fmla="*/ 12192000 w 12203790"/>
              <a:gd name="connsiteY7" fmla="*/ 5359400 h 5359400"/>
              <a:gd name="connsiteX8" fmla="*/ 0 w 12203790"/>
              <a:gd name="connsiteY8" fmla="*/ 5359400 h 5359400"/>
              <a:gd name="connsiteX9" fmla="*/ 0 w 12203790"/>
              <a:gd name="connsiteY9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20712 w 12203790"/>
              <a:gd name="connsiteY1" fmla="*/ 3073401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9653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9653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83196 w 12203790"/>
              <a:gd name="connsiteY1" fmla="*/ 3079853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12225 w 12203790"/>
              <a:gd name="connsiteY1" fmla="*/ 3230059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12225 w 12203790"/>
              <a:gd name="connsiteY1" fmla="*/ 3230059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01955 w 12203790"/>
              <a:gd name="connsiteY4" fmla="*/ 408469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59105 w 12203790"/>
              <a:gd name="connsiteY4" fmla="*/ 2230347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192000"/>
              <a:gd name="connsiteY0" fmla="*/ 1340555 h 3618088"/>
              <a:gd name="connsiteX1" fmla="*/ 2126739 w 12192000"/>
              <a:gd name="connsiteY1" fmla="*/ 1288474 h 3618088"/>
              <a:gd name="connsiteX2" fmla="*/ 4707466 w 12192000"/>
              <a:gd name="connsiteY2" fmla="*/ 424712 h 3618088"/>
              <a:gd name="connsiteX3" fmla="*/ 7834489 w 12192000"/>
              <a:gd name="connsiteY3" fmla="*/ -1 h 3618088"/>
              <a:gd name="connsiteX4" fmla="*/ 10059105 w 12192000"/>
              <a:gd name="connsiteY4" fmla="*/ 489035 h 3618088"/>
              <a:gd name="connsiteX5" fmla="*/ 12174715 w 12192000"/>
              <a:gd name="connsiteY5" fmla="*/ 24508 h 3618088"/>
              <a:gd name="connsiteX6" fmla="*/ 12192000 w 12192000"/>
              <a:gd name="connsiteY6" fmla="*/ 3618088 h 3618088"/>
              <a:gd name="connsiteX7" fmla="*/ 0 w 12192000"/>
              <a:gd name="connsiteY7" fmla="*/ 3618088 h 3618088"/>
              <a:gd name="connsiteX8" fmla="*/ 0 w 12192000"/>
              <a:gd name="connsiteY8" fmla="*/ 1340555 h 3618088"/>
              <a:gd name="connsiteX0" fmla="*/ 0 w 12192000"/>
              <a:gd name="connsiteY0" fmla="*/ 1316047 h 3593580"/>
              <a:gd name="connsiteX1" fmla="*/ 2126739 w 12192000"/>
              <a:gd name="connsiteY1" fmla="*/ 1263966 h 3593580"/>
              <a:gd name="connsiteX2" fmla="*/ 4707466 w 12192000"/>
              <a:gd name="connsiteY2" fmla="*/ 400204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126739 w 12192000"/>
              <a:gd name="connsiteY1" fmla="*/ 1263966 h 3593580"/>
              <a:gd name="connsiteX2" fmla="*/ 4821766 w 12192000"/>
              <a:gd name="connsiteY2" fmla="*/ 1100927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647331 h 3593580"/>
              <a:gd name="connsiteX2" fmla="*/ 4821766 w 12192000"/>
              <a:gd name="connsiteY2" fmla="*/ 1100927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21766 w 12192000"/>
              <a:gd name="connsiteY2" fmla="*/ 1100927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34476 w 12192000"/>
              <a:gd name="connsiteY3" fmla="*/ 67621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34476 w 12192000"/>
              <a:gd name="connsiteY3" fmla="*/ 676213 h 3593580"/>
              <a:gd name="connsiteX4" fmla="*/ 10130543 w 12192000"/>
              <a:gd name="connsiteY4" fmla="*/ 1137220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63051 w 12192000"/>
              <a:gd name="connsiteY3" fmla="*/ 1124675 h 3593580"/>
              <a:gd name="connsiteX4" fmla="*/ 10130543 w 12192000"/>
              <a:gd name="connsiteY4" fmla="*/ 1137220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63051 w 12192000"/>
              <a:gd name="connsiteY3" fmla="*/ 928471 h 3593580"/>
              <a:gd name="connsiteX4" fmla="*/ 10130543 w 12192000"/>
              <a:gd name="connsiteY4" fmla="*/ 1137220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203790"/>
              <a:gd name="connsiteY0" fmla="*/ 387576 h 2665109"/>
              <a:gd name="connsiteX1" fmla="*/ 2069589 w 12203790"/>
              <a:gd name="connsiteY1" fmla="*/ 83235 h 2665109"/>
              <a:gd name="connsiteX2" fmla="*/ 4836054 w 12203790"/>
              <a:gd name="connsiteY2" fmla="*/ 508803 h 2665109"/>
              <a:gd name="connsiteX3" fmla="*/ 7763051 w 12203790"/>
              <a:gd name="connsiteY3" fmla="*/ 0 h 2665109"/>
              <a:gd name="connsiteX4" fmla="*/ 10130543 w 12203790"/>
              <a:gd name="connsiteY4" fmla="*/ 208749 h 2665109"/>
              <a:gd name="connsiteX5" fmla="*/ 12203290 w 12203790"/>
              <a:gd name="connsiteY5" fmla="*/ 24511 h 2665109"/>
              <a:gd name="connsiteX6" fmla="*/ 12192000 w 12203790"/>
              <a:gd name="connsiteY6" fmla="*/ 2665109 h 2665109"/>
              <a:gd name="connsiteX7" fmla="*/ 0 w 12203790"/>
              <a:gd name="connsiteY7" fmla="*/ 2665109 h 2665109"/>
              <a:gd name="connsiteX8" fmla="*/ 0 w 12203790"/>
              <a:gd name="connsiteY8" fmla="*/ 387576 h 2665109"/>
              <a:gd name="connsiteX0" fmla="*/ 0 w 12192000"/>
              <a:gd name="connsiteY0" fmla="*/ 643355 h 2920888"/>
              <a:gd name="connsiteX1" fmla="*/ 2069589 w 12192000"/>
              <a:gd name="connsiteY1" fmla="*/ 339014 h 2920888"/>
              <a:gd name="connsiteX2" fmla="*/ 4836054 w 12192000"/>
              <a:gd name="connsiteY2" fmla="*/ 764582 h 2920888"/>
              <a:gd name="connsiteX3" fmla="*/ 7763051 w 12192000"/>
              <a:gd name="connsiteY3" fmla="*/ 255779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0 w 12192000"/>
              <a:gd name="connsiteY8" fmla="*/ 643355 h 2920888"/>
              <a:gd name="connsiteX0" fmla="*/ 14497 w 12192000"/>
              <a:gd name="connsiteY0" fmla="*/ 3 h 3050518"/>
              <a:gd name="connsiteX1" fmla="*/ 2069589 w 12192000"/>
              <a:gd name="connsiteY1" fmla="*/ 468644 h 3050518"/>
              <a:gd name="connsiteX2" fmla="*/ 4836054 w 12192000"/>
              <a:gd name="connsiteY2" fmla="*/ 894212 h 3050518"/>
              <a:gd name="connsiteX3" fmla="*/ 7763051 w 12192000"/>
              <a:gd name="connsiteY3" fmla="*/ 385409 h 3050518"/>
              <a:gd name="connsiteX4" fmla="*/ 10130543 w 12192000"/>
              <a:gd name="connsiteY4" fmla="*/ 594158 h 3050518"/>
              <a:gd name="connsiteX5" fmla="*/ 12188989 w 12192000"/>
              <a:gd name="connsiteY5" fmla="*/ 129630 h 3050518"/>
              <a:gd name="connsiteX6" fmla="*/ 12192000 w 12192000"/>
              <a:gd name="connsiteY6" fmla="*/ 3050518 h 3050518"/>
              <a:gd name="connsiteX7" fmla="*/ 0 w 12192000"/>
              <a:gd name="connsiteY7" fmla="*/ 3050518 h 3050518"/>
              <a:gd name="connsiteX8" fmla="*/ 14497 w 12192000"/>
              <a:gd name="connsiteY8" fmla="*/ 3 h 3050518"/>
              <a:gd name="connsiteX0" fmla="*/ 14497 w 12192000"/>
              <a:gd name="connsiteY0" fmla="*/ 244397 h 2920888"/>
              <a:gd name="connsiteX1" fmla="*/ 2069589 w 12192000"/>
              <a:gd name="connsiteY1" fmla="*/ 339014 h 2920888"/>
              <a:gd name="connsiteX2" fmla="*/ 4836054 w 12192000"/>
              <a:gd name="connsiteY2" fmla="*/ 764582 h 2920888"/>
              <a:gd name="connsiteX3" fmla="*/ 7763051 w 12192000"/>
              <a:gd name="connsiteY3" fmla="*/ 255779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4497 w 12192000"/>
              <a:gd name="connsiteY0" fmla="*/ 244397 h 2920888"/>
              <a:gd name="connsiteX1" fmla="*/ 2287048 w 12192000"/>
              <a:gd name="connsiteY1" fmla="*/ 214339 h 2920888"/>
              <a:gd name="connsiteX2" fmla="*/ 4836054 w 12192000"/>
              <a:gd name="connsiteY2" fmla="*/ 764582 h 2920888"/>
              <a:gd name="connsiteX3" fmla="*/ 7763051 w 12192000"/>
              <a:gd name="connsiteY3" fmla="*/ 255779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4497 w 12192000"/>
              <a:gd name="connsiteY0" fmla="*/ 244397 h 2920888"/>
              <a:gd name="connsiteX1" fmla="*/ 2287048 w 12192000"/>
              <a:gd name="connsiteY1" fmla="*/ 214339 h 2920888"/>
              <a:gd name="connsiteX2" fmla="*/ 4850553 w 12192000"/>
              <a:gd name="connsiteY2" fmla="*/ 889255 h 2920888"/>
              <a:gd name="connsiteX3" fmla="*/ 7763051 w 12192000"/>
              <a:gd name="connsiteY3" fmla="*/ 255779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4497 w 12192000"/>
              <a:gd name="connsiteY0" fmla="*/ 244397 h 2920888"/>
              <a:gd name="connsiteX1" fmla="*/ 2287048 w 12192000"/>
              <a:gd name="connsiteY1" fmla="*/ 214339 h 2920888"/>
              <a:gd name="connsiteX2" fmla="*/ 4850553 w 12192000"/>
              <a:gd name="connsiteY2" fmla="*/ 889255 h 2920888"/>
              <a:gd name="connsiteX3" fmla="*/ 7850035 w 12192000"/>
              <a:gd name="connsiteY3" fmla="*/ 879152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4497 w 12192000"/>
              <a:gd name="connsiteY0" fmla="*/ 244397 h 2920888"/>
              <a:gd name="connsiteX1" fmla="*/ 2359534 w 12192000"/>
              <a:gd name="connsiteY1" fmla="*/ 713038 h 2920888"/>
              <a:gd name="connsiteX2" fmla="*/ 4850553 w 12192000"/>
              <a:gd name="connsiteY2" fmla="*/ 889255 h 2920888"/>
              <a:gd name="connsiteX3" fmla="*/ 7850035 w 12192000"/>
              <a:gd name="connsiteY3" fmla="*/ 879152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394 w 12193394"/>
              <a:gd name="connsiteY0" fmla="*/ 867769 h 2920888"/>
              <a:gd name="connsiteX1" fmla="*/ 2360928 w 12193394"/>
              <a:gd name="connsiteY1" fmla="*/ 713038 h 2920888"/>
              <a:gd name="connsiteX2" fmla="*/ 4851947 w 12193394"/>
              <a:gd name="connsiteY2" fmla="*/ 889255 h 2920888"/>
              <a:gd name="connsiteX3" fmla="*/ 7851429 w 12193394"/>
              <a:gd name="connsiteY3" fmla="*/ 879152 h 2920888"/>
              <a:gd name="connsiteX4" fmla="*/ 10131937 w 12193394"/>
              <a:gd name="connsiteY4" fmla="*/ 464528 h 2920888"/>
              <a:gd name="connsiteX5" fmla="*/ 12190383 w 12193394"/>
              <a:gd name="connsiteY5" fmla="*/ 0 h 2920888"/>
              <a:gd name="connsiteX6" fmla="*/ 12193394 w 12193394"/>
              <a:gd name="connsiteY6" fmla="*/ 2920888 h 2920888"/>
              <a:gd name="connsiteX7" fmla="*/ 1394 w 12193394"/>
              <a:gd name="connsiteY7" fmla="*/ 2920888 h 2920888"/>
              <a:gd name="connsiteX8" fmla="*/ 1394 w 12193394"/>
              <a:gd name="connsiteY8" fmla="*/ 867769 h 2920888"/>
              <a:gd name="connsiteX0" fmla="*/ 1394 w 12193394"/>
              <a:gd name="connsiteY0" fmla="*/ 867769 h 2920888"/>
              <a:gd name="connsiteX1" fmla="*/ 2360928 w 12193394"/>
              <a:gd name="connsiteY1" fmla="*/ 713038 h 2920888"/>
              <a:gd name="connsiteX2" fmla="*/ 4764963 w 12193394"/>
              <a:gd name="connsiteY2" fmla="*/ 1238344 h 2920888"/>
              <a:gd name="connsiteX3" fmla="*/ 7851429 w 12193394"/>
              <a:gd name="connsiteY3" fmla="*/ 879152 h 2920888"/>
              <a:gd name="connsiteX4" fmla="*/ 10131937 w 12193394"/>
              <a:gd name="connsiteY4" fmla="*/ 464528 h 2920888"/>
              <a:gd name="connsiteX5" fmla="*/ 12190383 w 12193394"/>
              <a:gd name="connsiteY5" fmla="*/ 0 h 2920888"/>
              <a:gd name="connsiteX6" fmla="*/ 12193394 w 12193394"/>
              <a:gd name="connsiteY6" fmla="*/ 2920888 h 2920888"/>
              <a:gd name="connsiteX7" fmla="*/ 1394 w 12193394"/>
              <a:gd name="connsiteY7" fmla="*/ 2920888 h 2920888"/>
              <a:gd name="connsiteX8" fmla="*/ 1394 w 12193394"/>
              <a:gd name="connsiteY8" fmla="*/ 867769 h 2920888"/>
              <a:gd name="connsiteX0" fmla="*/ 1394 w 12193394"/>
              <a:gd name="connsiteY0" fmla="*/ 867769 h 2920888"/>
              <a:gd name="connsiteX1" fmla="*/ 2360928 w 12193394"/>
              <a:gd name="connsiteY1" fmla="*/ 713038 h 2920888"/>
              <a:gd name="connsiteX2" fmla="*/ 4764963 w 12193394"/>
              <a:gd name="connsiteY2" fmla="*/ 1238344 h 2920888"/>
              <a:gd name="connsiteX3" fmla="*/ 7851429 w 12193394"/>
              <a:gd name="connsiteY3" fmla="*/ 879152 h 2920888"/>
              <a:gd name="connsiteX4" fmla="*/ 10204423 w 12193394"/>
              <a:gd name="connsiteY4" fmla="*/ 1062966 h 2920888"/>
              <a:gd name="connsiteX5" fmla="*/ 12190383 w 12193394"/>
              <a:gd name="connsiteY5" fmla="*/ 0 h 2920888"/>
              <a:gd name="connsiteX6" fmla="*/ 12193394 w 12193394"/>
              <a:gd name="connsiteY6" fmla="*/ 2920888 h 2920888"/>
              <a:gd name="connsiteX7" fmla="*/ 1394 w 12193394"/>
              <a:gd name="connsiteY7" fmla="*/ 2920888 h 2920888"/>
              <a:gd name="connsiteX8" fmla="*/ 1394 w 12193394"/>
              <a:gd name="connsiteY8" fmla="*/ 867769 h 2920888"/>
              <a:gd name="connsiteX0" fmla="*/ 1394 w 12205375"/>
              <a:gd name="connsiteY0" fmla="*/ 394007 h 2447126"/>
              <a:gd name="connsiteX1" fmla="*/ 2360928 w 12205375"/>
              <a:gd name="connsiteY1" fmla="*/ 239276 h 2447126"/>
              <a:gd name="connsiteX2" fmla="*/ 4764963 w 12205375"/>
              <a:gd name="connsiteY2" fmla="*/ 764582 h 2447126"/>
              <a:gd name="connsiteX3" fmla="*/ 7851429 w 12205375"/>
              <a:gd name="connsiteY3" fmla="*/ 405390 h 2447126"/>
              <a:gd name="connsiteX4" fmla="*/ 10204423 w 12205375"/>
              <a:gd name="connsiteY4" fmla="*/ 589204 h 2447126"/>
              <a:gd name="connsiteX5" fmla="*/ 12204880 w 12205375"/>
              <a:gd name="connsiteY5" fmla="*/ 0 h 2447126"/>
              <a:gd name="connsiteX6" fmla="*/ 12193394 w 12205375"/>
              <a:gd name="connsiteY6" fmla="*/ 2447126 h 2447126"/>
              <a:gd name="connsiteX7" fmla="*/ 1394 w 12205375"/>
              <a:gd name="connsiteY7" fmla="*/ 2447126 h 2447126"/>
              <a:gd name="connsiteX8" fmla="*/ 1394 w 12205375"/>
              <a:gd name="connsiteY8" fmla="*/ 394007 h 2447126"/>
              <a:gd name="connsiteX0" fmla="*/ 1394 w 12193394"/>
              <a:gd name="connsiteY0" fmla="*/ 154732 h 2207851"/>
              <a:gd name="connsiteX1" fmla="*/ 2360928 w 12193394"/>
              <a:gd name="connsiteY1" fmla="*/ 1 h 2207851"/>
              <a:gd name="connsiteX2" fmla="*/ 4764963 w 12193394"/>
              <a:gd name="connsiteY2" fmla="*/ 525307 h 2207851"/>
              <a:gd name="connsiteX3" fmla="*/ 7851429 w 12193394"/>
              <a:gd name="connsiteY3" fmla="*/ 166115 h 2207851"/>
              <a:gd name="connsiteX4" fmla="*/ 10204423 w 12193394"/>
              <a:gd name="connsiteY4" fmla="*/ 349929 h 2207851"/>
              <a:gd name="connsiteX5" fmla="*/ 12190383 w 12193394"/>
              <a:gd name="connsiteY5" fmla="*/ 159684 h 2207851"/>
              <a:gd name="connsiteX6" fmla="*/ 12193394 w 12193394"/>
              <a:gd name="connsiteY6" fmla="*/ 2207851 h 2207851"/>
              <a:gd name="connsiteX7" fmla="*/ 1394 w 12193394"/>
              <a:gd name="connsiteY7" fmla="*/ 2207851 h 2207851"/>
              <a:gd name="connsiteX8" fmla="*/ 1394 w 12193394"/>
              <a:gd name="connsiteY8" fmla="*/ 154732 h 2207851"/>
              <a:gd name="connsiteX0" fmla="*/ 1394 w 12193394"/>
              <a:gd name="connsiteY0" fmla="*/ 163162 h 2216281"/>
              <a:gd name="connsiteX1" fmla="*/ 2360928 w 12193394"/>
              <a:gd name="connsiteY1" fmla="*/ 8431 h 2216281"/>
              <a:gd name="connsiteX2" fmla="*/ 4764963 w 12193394"/>
              <a:gd name="connsiteY2" fmla="*/ 533737 h 2216281"/>
              <a:gd name="connsiteX3" fmla="*/ 7865927 w 12193394"/>
              <a:gd name="connsiteY3" fmla="*/ 0 h 2216281"/>
              <a:gd name="connsiteX4" fmla="*/ 10204423 w 12193394"/>
              <a:gd name="connsiteY4" fmla="*/ 358359 h 2216281"/>
              <a:gd name="connsiteX5" fmla="*/ 12190383 w 12193394"/>
              <a:gd name="connsiteY5" fmla="*/ 168114 h 2216281"/>
              <a:gd name="connsiteX6" fmla="*/ 12193394 w 12193394"/>
              <a:gd name="connsiteY6" fmla="*/ 2216281 h 2216281"/>
              <a:gd name="connsiteX7" fmla="*/ 1394 w 12193394"/>
              <a:gd name="connsiteY7" fmla="*/ 2216281 h 2216281"/>
              <a:gd name="connsiteX8" fmla="*/ 1394 w 12193394"/>
              <a:gd name="connsiteY8" fmla="*/ 163162 h 2216281"/>
              <a:gd name="connsiteX0" fmla="*/ 1394 w 12193394"/>
              <a:gd name="connsiteY0" fmla="*/ 163162 h 2216281"/>
              <a:gd name="connsiteX1" fmla="*/ 2360928 w 12193394"/>
              <a:gd name="connsiteY1" fmla="*/ 8431 h 2216281"/>
              <a:gd name="connsiteX2" fmla="*/ 4764963 w 12193394"/>
              <a:gd name="connsiteY2" fmla="*/ 533737 h 2216281"/>
              <a:gd name="connsiteX3" fmla="*/ 7865927 w 12193394"/>
              <a:gd name="connsiteY3" fmla="*/ 0 h 2216281"/>
              <a:gd name="connsiteX4" fmla="*/ 10218920 w 12193394"/>
              <a:gd name="connsiteY4" fmla="*/ 557838 h 2216281"/>
              <a:gd name="connsiteX5" fmla="*/ 12190383 w 12193394"/>
              <a:gd name="connsiteY5" fmla="*/ 168114 h 2216281"/>
              <a:gd name="connsiteX6" fmla="*/ 12193394 w 12193394"/>
              <a:gd name="connsiteY6" fmla="*/ 2216281 h 2216281"/>
              <a:gd name="connsiteX7" fmla="*/ 1394 w 12193394"/>
              <a:gd name="connsiteY7" fmla="*/ 2216281 h 2216281"/>
              <a:gd name="connsiteX8" fmla="*/ 1394 w 12193394"/>
              <a:gd name="connsiteY8" fmla="*/ 163162 h 2216281"/>
              <a:gd name="connsiteX0" fmla="*/ 1394 w 12193394"/>
              <a:gd name="connsiteY0" fmla="*/ 354211 h 2407330"/>
              <a:gd name="connsiteX1" fmla="*/ 2331933 w 12193394"/>
              <a:gd name="connsiteY1" fmla="*/ 0 h 2407330"/>
              <a:gd name="connsiteX2" fmla="*/ 4764963 w 12193394"/>
              <a:gd name="connsiteY2" fmla="*/ 724786 h 2407330"/>
              <a:gd name="connsiteX3" fmla="*/ 7865927 w 12193394"/>
              <a:gd name="connsiteY3" fmla="*/ 191049 h 2407330"/>
              <a:gd name="connsiteX4" fmla="*/ 10218920 w 12193394"/>
              <a:gd name="connsiteY4" fmla="*/ 748887 h 2407330"/>
              <a:gd name="connsiteX5" fmla="*/ 12190383 w 12193394"/>
              <a:gd name="connsiteY5" fmla="*/ 359163 h 2407330"/>
              <a:gd name="connsiteX6" fmla="*/ 12193394 w 12193394"/>
              <a:gd name="connsiteY6" fmla="*/ 2407330 h 2407330"/>
              <a:gd name="connsiteX7" fmla="*/ 1394 w 12193394"/>
              <a:gd name="connsiteY7" fmla="*/ 2407330 h 2407330"/>
              <a:gd name="connsiteX8" fmla="*/ 1394 w 12193394"/>
              <a:gd name="connsiteY8" fmla="*/ 354211 h 2407330"/>
              <a:gd name="connsiteX0" fmla="*/ 1394 w 12193394"/>
              <a:gd name="connsiteY0" fmla="*/ 354211 h 2407330"/>
              <a:gd name="connsiteX1" fmla="*/ 2331933 w 12193394"/>
              <a:gd name="connsiteY1" fmla="*/ 0 h 2407330"/>
              <a:gd name="connsiteX2" fmla="*/ 4735969 w 12193394"/>
              <a:gd name="connsiteY2" fmla="*/ 450502 h 2407330"/>
              <a:gd name="connsiteX3" fmla="*/ 7865927 w 12193394"/>
              <a:gd name="connsiteY3" fmla="*/ 191049 h 2407330"/>
              <a:gd name="connsiteX4" fmla="*/ 10218920 w 12193394"/>
              <a:gd name="connsiteY4" fmla="*/ 748887 h 2407330"/>
              <a:gd name="connsiteX5" fmla="*/ 12190383 w 12193394"/>
              <a:gd name="connsiteY5" fmla="*/ 359163 h 2407330"/>
              <a:gd name="connsiteX6" fmla="*/ 12193394 w 12193394"/>
              <a:gd name="connsiteY6" fmla="*/ 2407330 h 2407330"/>
              <a:gd name="connsiteX7" fmla="*/ 1394 w 12193394"/>
              <a:gd name="connsiteY7" fmla="*/ 2407330 h 2407330"/>
              <a:gd name="connsiteX8" fmla="*/ 1394 w 12193394"/>
              <a:gd name="connsiteY8" fmla="*/ 354211 h 2407330"/>
              <a:gd name="connsiteX0" fmla="*/ 1394 w 12193394"/>
              <a:gd name="connsiteY0" fmla="*/ 354211 h 2407330"/>
              <a:gd name="connsiteX1" fmla="*/ 2331933 w 12193394"/>
              <a:gd name="connsiteY1" fmla="*/ 0 h 2407330"/>
              <a:gd name="connsiteX2" fmla="*/ 4735969 w 12193394"/>
              <a:gd name="connsiteY2" fmla="*/ 450502 h 2407330"/>
              <a:gd name="connsiteX3" fmla="*/ 7865927 w 12193394"/>
              <a:gd name="connsiteY3" fmla="*/ 191049 h 2407330"/>
              <a:gd name="connsiteX4" fmla="*/ 10218920 w 12193394"/>
              <a:gd name="connsiteY4" fmla="*/ 599277 h 2407330"/>
              <a:gd name="connsiteX5" fmla="*/ 12190383 w 12193394"/>
              <a:gd name="connsiteY5" fmla="*/ 359163 h 2407330"/>
              <a:gd name="connsiteX6" fmla="*/ 12193394 w 12193394"/>
              <a:gd name="connsiteY6" fmla="*/ 2407330 h 2407330"/>
              <a:gd name="connsiteX7" fmla="*/ 1394 w 12193394"/>
              <a:gd name="connsiteY7" fmla="*/ 2407330 h 2407330"/>
              <a:gd name="connsiteX8" fmla="*/ 1394 w 12193394"/>
              <a:gd name="connsiteY8" fmla="*/ 354211 h 2407330"/>
              <a:gd name="connsiteX0" fmla="*/ 733 w 12203871"/>
              <a:gd name="connsiteY0" fmla="*/ 3 h 2986803"/>
              <a:gd name="connsiteX1" fmla="*/ 2342410 w 12203871"/>
              <a:gd name="connsiteY1" fmla="*/ 579473 h 2986803"/>
              <a:gd name="connsiteX2" fmla="*/ 4746446 w 12203871"/>
              <a:gd name="connsiteY2" fmla="*/ 1029975 h 2986803"/>
              <a:gd name="connsiteX3" fmla="*/ 7876404 w 12203871"/>
              <a:gd name="connsiteY3" fmla="*/ 770522 h 2986803"/>
              <a:gd name="connsiteX4" fmla="*/ 10229397 w 12203871"/>
              <a:gd name="connsiteY4" fmla="*/ 1178750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733 w 12203871"/>
              <a:gd name="connsiteY0" fmla="*/ 3 h 2986803"/>
              <a:gd name="connsiteX1" fmla="*/ 2286719 w 12203871"/>
              <a:gd name="connsiteY1" fmla="*/ 1350773 h 2986803"/>
              <a:gd name="connsiteX2" fmla="*/ 4746446 w 12203871"/>
              <a:gd name="connsiteY2" fmla="*/ 1029975 h 2986803"/>
              <a:gd name="connsiteX3" fmla="*/ 7876404 w 12203871"/>
              <a:gd name="connsiteY3" fmla="*/ 770522 h 2986803"/>
              <a:gd name="connsiteX4" fmla="*/ 10229397 w 12203871"/>
              <a:gd name="connsiteY4" fmla="*/ 1178750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733 w 12203871"/>
              <a:gd name="connsiteY0" fmla="*/ 3 h 2986803"/>
              <a:gd name="connsiteX1" fmla="*/ 2286719 w 12203871"/>
              <a:gd name="connsiteY1" fmla="*/ 1350773 h 2986803"/>
              <a:gd name="connsiteX2" fmla="*/ 4746446 w 12203871"/>
              <a:gd name="connsiteY2" fmla="*/ 1029975 h 2986803"/>
              <a:gd name="connsiteX3" fmla="*/ 7932096 w 12203871"/>
              <a:gd name="connsiteY3" fmla="*/ 1785388 h 2986803"/>
              <a:gd name="connsiteX4" fmla="*/ 10229397 w 12203871"/>
              <a:gd name="connsiteY4" fmla="*/ 1178750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733 w 12203871"/>
              <a:gd name="connsiteY0" fmla="*/ 3 h 2986803"/>
              <a:gd name="connsiteX1" fmla="*/ 2315261 w 12203871"/>
              <a:gd name="connsiteY1" fmla="*/ 518580 h 2986803"/>
              <a:gd name="connsiteX2" fmla="*/ 4746446 w 12203871"/>
              <a:gd name="connsiteY2" fmla="*/ 1029975 h 2986803"/>
              <a:gd name="connsiteX3" fmla="*/ 7932096 w 12203871"/>
              <a:gd name="connsiteY3" fmla="*/ 1785388 h 2986803"/>
              <a:gd name="connsiteX4" fmla="*/ 10229397 w 12203871"/>
              <a:gd name="connsiteY4" fmla="*/ 1178750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733 w 12203871"/>
              <a:gd name="connsiteY0" fmla="*/ 105567 h 3092367"/>
              <a:gd name="connsiteX1" fmla="*/ 1073704 w 12203871"/>
              <a:gd name="connsiteY1" fmla="*/ 0 h 3092367"/>
              <a:gd name="connsiteX2" fmla="*/ 4746446 w 12203871"/>
              <a:gd name="connsiteY2" fmla="*/ 1135539 h 3092367"/>
              <a:gd name="connsiteX3" fmla="*/ 7932096 w 12203871"/>
              <a:gd name="connsiteY3" fmla="*/ 1890952 h 3092367"/>
              <a:gd name="connsiteX4" fmla="*/ 10229397 w 12203871"/>
              <a:gd name="connsiteY4" fmla="*/ 1284314 h 3092367"/>
              <a:gd name="connsiteX5" fmla="*/ 12200860 w 12203871"/>
              <a:gd name="connsiteY5" fmla="*/ 1044200 h 3092367"/>
              <a:gd name="connsiteX6" fmla="*/ 12203871 w 12203871"/>
              <a:gd name="connsiteY6" fmla="*/ 3092367 h 3092367"/>
              <a:gd name="connsiteX7" fmla="*/ 11871 w 12203871"/>
              <a:gd name="connsiteY7" fmla="*/ 3092367 h 3092367"/>
              <a:gd name="connsiteX8" fmla="*/ 733 w 12203871"/>
              <a:gd name="connsiteY8" fmla="*/ 105567 h 3092367"/>
              <a:gd name="connsiteX0" fmla="*/ 733 w 12203871"/>
              <a:gd name="connsiteY0" fmla="*/ 105567 h 3092367"/>
              <a:gd name="connsiteX1" fmla="*/ 1073704 w 12203871"/>
              <a:gd name="connsiteY1" fmla="*/ 0 h 3092367"/>
              <a:gd name="connsiteX2" fmla="*/ 3519160 w 12203871"/>
              <a:gd name="connsiteY2" fmla="*/ 1343587 h 3092367"/>
              <a:gd name="connsiteX3" fmla="*/ 7932096 w 12203871"/>
              <a:gd name="connsiteY3" fmla="*/ 1890952 h 3092367"/>
              <a:gd name="connsiteX4" fmla="*/ 10229397 w 12203871"/>
              <a:gd name="connsiteY4" fmla="*/ 1284314 h 3092367"/>
              <a:gd name="connsiteX5" fmla="*/ 12200860 w 12203871"/>
              <a:gd name="connsiteY5" fmla="*/ 1044200 h 3092367"/>
              <a:gd name="connsiteX6" fmla="*/ 12203871 w 12203871"/>
              <a:gd name="connsiteY6" fmla="*/ 3092367 h 3092367"/>
              <a:gd name="connsiteX7" fmla="*/ 11871 w 12203871"/>
              <a:gd name="connsiteY7" fmla="*/ 3092367 h 3092367"/>
              <a:gd name="connsiteX8" fmla="*/ 733 w 12203871"/>
              <a:gd name="connsiteY8" fmla="*/ 105567 h 3092367"/>
              <a:gd name="connsiteX0" fmla="*/ 733 w 12203871"/>
              <a:gd name="connsiteY0" fmla="*/ 10 h 2986810"/>
              <a:gd name="connsiteX1" fmla="*/ 1073704 w 12203871"/>
              <a:gd name="connsiteY1" fmla="*/ 206515 h 2986810"/>
              <a:gd name="connsiteX2" fmla="*/ 3519160 w 12203871"/>
              <a:gd name="connsiteY2" fmla="*/ 1238030 h 2986810"/>
              <a:gd name="connsiteX3" fmla="*/ 7932096 w 12203871"/>
              <a:gd name="connsiteY3" fmla="*/ 1785395 h 2986810"/>
              <a:gd name="connsiteX4" fmla="*/ 10229397 w 12203871"/>
              <a:gd name="connsiteY4" fmla="*/ 1178757 h 2986810"/>
              <a:gd name="connsiteX5" fmla="*/ 12200860 w 12203871"/>
              <a:gd name="connsiteY5" fmla="*/ 938643 h 2986810"/>
              <a:gd name="connsiteX6" fmla="*/ 12203871 w 12203871"/>
              <a:gd name="connsiteY6" fmla="*/ 2986810 h 2986810"/>
              <a:gd name="connsiteX7" fmla="*/ 11871 w 12203871"/>
              <a:gd name="connsiteY7" fmla="*/ 2986810 h 2986810"/>
              <a:gd name="connsiteX8" fmla="*/ 733 w 12203871"/>
              <a:gd name="connsiteY8" fmla="*/ 10 h 2986810"/>
              <a:gd name="connsiteX0" fmla="*/ 733 w 12203871"/>
              <a:gd name="connsiteY0" fmla="*/ 10 h 2986810"/>
              <a:gd name="connsiteX1" fmla="*/ 1073704 w 12203871"/>
              <a:gd name="connsiteY1" fmla="*/ 206515 h 2986810"/>
              <a:gd name="connsiteX2" fmla="*/ 3519160 w 12203871"/>
              <a:gd name="connsiteY2" fmla="*/ 1238030 h 2986810"/>
              <a:gd name="connsiteX3" fmla="*/ 7190016 w 12203871"/>
              <a:gd name="connsiteY3" fmla="*/ 1993443 h 2986810"/>
              <a:gd name="connsiteX4" fmla="*/ 10229397 w 12203871"/>
              <a:gd name="connsiteY4" fmla="*/ 1178757 h 2986810"/>
              <a:gd name="connsiteX5" fmla="*/ 12200860 w 12203871"/>
              <a:gd name="connsiteY5" fmla="*/ 938643 h 2986810"/>
              <a:gd name="connsiteX6" fmla="*/ 12203871 w 12203871"/>
              <a:gd name="connsiteY6" fmla="*/ 2986810 h 2986810"/>
              <a:gd name="connsiteX7" fmla="*/ 11871 w 12203871"/>
              <a:gd name="connsiteY7" fmla="*/ 2986810 h 2986810"/>
              <a:gd name="connsiteX8" fmla="*/ 733 w 12203871"/>
              <a:gd name="connsiteY8" fmla="*/ 10 h 2986810"/>
              <a:gd name="connsiteX0" fmla="*/ 733 w 12203871"/>
              <a:gd name="connsiteY0" fmla="*/ 10 h 2986810"/>
              <a:gd name="connsiteX1" fmla="*/ 1073704 w 12203871"/>
              <a:gd name="connsiteY1" fmla="*/ 206515 h 2986810"/>
              <a:gd name="connsiteX2" fmla="*/ 3519160 w 12203871"/>
              <a:gd name="connsiteY2" fmla="*/ 1238030 h 2986810"/>
              <a:gd name="connsiteX3" fmla="*/ 7190016 w 12203871"/>
              <a:gd name="connsiteY3" fmla="*/ 1993443 h 2986810"/>
              <a:gd name="connsiteX4" fmla="*/ 11114185 w 12203871"/>
              <a:gd name="connsiteY4" fmla="*/ 1022719 h 2986810"/>
              <a:gd name="connsiteX5" fmla="*/ 12200860 w 12203871"/>
              <a:gd name="connsiteY5" fmla="*/ 938643 h 2986810"/>
              <a:gd name="connsiteX6" fmla="*/ 12203871 w 12203871"/>
              <a:gd name="connsiteY6" fmla="*/ 2986810 h 2986810"/>
              <a:gd name="connsiteX7" fmla="*/ 11871 w 12203871"/>
              <a:gd name="connsiteY7" fmla="*/ 2986810 h 2986810"/>
              <a:gd name="connsiteX8" fmla="*/ 733 w 12203871"/>
              <a:gd name="connsiteY8" fmla="*/ 10 h 2986810"/>
              <a:gd name="connsiteX0" fmla="*/ 733 w 12203871"/>
              <a:gd name="connsiteY0" fmla="*/ 10 h 2986810"/>
              <a:gd name="connsiteX1" fmla="*/ 1073704 w 12203871"/>
              <a:gd name="connsiteY1" fmla="*/ 206515 h 2986810"/>
              <a:gd name="connsiteX2" fmla="*/ 3476347 w 12203871"/>
              <a:gd name="connsiteY2" fmla="*/ 1862174 h 2986810"/>
              <a:gd name="connsiteX3" fmla="*/ 7190016 w 12203871"/>
              <a:gd name="connsiteY3" fmla="*/ 1993443 h 2986810"/>
              <a:gd name="connsiteX4" fmla="*/ 11114185 w 12203871"/>
              <a:gd name="connsiteY4" fmla="*/ 1022719 h 2986810"/>
              <a:gd name="connsiteX5" fmla="*/ 12200860 w 12203871"/>
              <a:gd name="connsiteY5" fmla="*/ 938643 h 2986810"/>
              <a:gd name="connsiteX6" fmla="*/ 12203871 w 12203871"/>
              <a:gd name="connsiteY6" fmla="*/ 2986810 h 2986810"/>
              <a:gd name="connsiteX7" fmla="*/ 11871 w 12203871"/>
              <a:gd name="connsiteY7" fmla="*/ 2986810 h 2986810"/>
              <a:gd name="connsiteX8" fmla="*/ 733 w 12203871"/>
              <a:gd name="connsiteY8" fmla="*/ 10 h 2986810"/>
              <a:gd name="connsiteX0" fmla="*/ 733 w 12203871"/>
              <a:gd name="connsiteY0" fmla="*/ 10 h 2986810"/>
              <a:gd name="connsiteX1" fmla="*/ 1073704 w 12203871"/>
              <a:gd name="connsiteY1" fmla="*/ 206515 h 2986810"/>
              <a:gd name="connsiteX2" fmla="*/ 3476347 w 12203871"/>
              <a:gd name="connsiteY2" fmla="*/ 1862174 h 2986810"/>
              <a:gd name="connsiteX3" fmla="*/ 7190016 w 12203871"/>
              <a:gd name="connsiteY3" fmla="*/ 1109240 h 2986810"/>
              <a:gd name="connsiteX4" fmla="*/ 11114185 w 12203871"/>
              <a:gd name="connsiteY4" fmla="*/ 1022719 h 2986810"/>
              <a:gd name="connsiteX5" fmla="*/ 12200860 w 12203871"/>
              <a:gd name="connsiteY5" fmla="*/ 938643 h 2986810"/>
              <a:gd name="connsiteX6" fmla="*/ 12203871 w 12203871"/>
              <a:gd name="connsiteY6" fmla="*/ 2986810 h 2986810"/>
              <a:gd name="connsiteX7" fmla="*/ 11871 w 12203871"/>
              <a:gd name="connsiteY7" fmla="*/ 2986810 h 2986810"/>
              <a:gd name="connsiteX8" fmla="*/ 733 w 12203871"/>
              <a:gd name="connsiteY8" fmla="*/ 10 h 2986810"/>
              <a:gd name="connsiteX0" fmla="*/ 733 w 12203871"/>
              <a:gd name="connsiteY0" fmla="*/ 10 h 2986810"/>
              <a:gd name="connsiteX1" fmla="*/ 1073704 w 12203871"/>
              <a:gd name="connsiteY1" fmla="*/ 206515 h 2986810"/>
              <a:gd name="connsiteX2" fmla="*/ 3476347 w 12203871"/>
              <a:gd name="connsiteY2" fmla="*/ 1862174 h 2986810"/>
              <a:gd name="connsiteX3" fmla="*/ 7190016 w 12203871"/>
              <a:gd name="connsiteY3" fmla="*/ 1109240 h 2986810"/>
              <a:gd name="connsiteX4" fmla="*/ 10843041 w 12203871"/>
              <a:gd name="connsiteY4" fmla="*/ 1698874 h 2986810"/>
              <a:gd name="connsiteX5" fmla="*/ 12200860 w 12203871"/>
              <a:gd name="connsiteY5" fmla="*/ 938643 h 2986810"/>
              <a:gd name="connsiteX6" fmla="*/ 12203871 w 12203871"/>
              <a:gd name="connsiteY6" fmla="*/ 2986810 h 2986810"/>
              <a:gd name="connsiteX7" fmla="*/ 11871 w 12203871"/>
              <a:gd name="connsiteY7" fmla="*/ 2986810 h 2986810"/>
              <a:gd name="connsiteX8" fmla="*/ 733 w 12203871"/>
              <a:gd name="connsiteY8" fmla="*/ 10 h 2986810"/>
              <a:gd name="connsiteX0" fmla="*/ 733 w 12203871"/>
              <a:gd name="connsiteY0" fmla="*/ 10 h 2986810"/>
              <a:gd name="connsiteX1" fmla="*/ 1073704 w 12203871"/>
              <a:gd name="connsiteY1" fmla="*/ 206515 h 2986810"/>
              <a:gd name="connsiteX2" fmla="*/ 3476347 w 12203871"/>
              <a:gd name="connsiteY2" fmla="*/ 1862174 h 2986810"/>
              <a:gd name="connsiteX3" fmla="*/ 8417303 w 12203871"/>
              <a:gd name="connsiteY3" fmla="*/ 1057227 h 2986810"/>
              <a:gd name="connsiteX4" fmla="*/ 10843041 w 12203871"/>
              <a:gd name="connsiteY4" fmla="*/ 1698874 h 2986810"/>
              <a:gd name="connsiteX5" fmla="*/ 12200860 w 12203871"/>
              <a:gd name="connsiteY5" fmla="*/ 938643 h 2986810"/>
              <a:gd name="connsiteX6" fmla="*/ 12203871 w 12203871"/>
              <a:gd name="connsiteY6" fmla="*/ 2986810 h 2986810"/>
              <a:gd name="connsiteX7" fmla="*/ 11871 w 12203871"/>
              <a:gd name="connsiteY7" fmla="*/ 2986810 h 2986810"/>
              <a:gd name="connsiteX8" fmla="*/ 733 w 12203871"/>
              <a:gd name="connsiteY8" fmla="*/ 10 h 2986810"/>
              <a:gd name="connsiteX0" fmla="*/ 733 w 12203871"/>
              <a:gd name="connsiteY0" fmla="*/ 3 h 2986803"/>
              <a:gd name="connsiteX1" fmla="*/ 1501827 w 12203871"/>
              <a:gd name="connsiteY1" fmla="*/ 986687 h 2986803"/>
              <a:gd name="connsiteX2" fmla="*/ 3476347 w 12203871"/>
              <a:gd name="connsiteY2" fmla="*/ 1862167 h 2986803"/>
              <a:gd name="connsiteX3" fmla="*/ 8417303 w 12203871"/>
              <a:gd name="connsiteY3" fmla="*/ 1057220 h 2986803"/>
              <a:gd name="connsiteX4" fmla="*/ 10843041 w 12203871"/>
              <a:gd name="connsiteY4" fmla="*/ 1698867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1395 w 12193395"/>
              <a:gd name="connsiteY0" fmla="*/ 1172296 h 2048166"/>
              <a:gd name="connsiteX1" fmla="*/ 1491351 w 12193395"/>
              <a:gd name="connsiteY1" fmla="*/ 48050 h 2048166"/>
              <a:gd name="connsiteX2" fmla="*/ 3465871 w 12193395"/>
              <a:gd name="connsiteY2" fmla="*/ 923530 h 2048166"/>
              <a:gd name="connsiteX3" fmla="*/ 8406827 w 12193395"/>
              <a:gd name="connsiteY3" fmla="*/ 118583 h 2048166"/>
              <a:gd name="connsiteX4" fmla="*/ 10832565 w 12193395"/>
              <a:gd name="connsiteY4" fmla="*/ 760230 h 2048166"/>
              <a:gd name="connsiteX5" fmla="*/ 12190384 w 12193395"/>
              <a:gd name="connsiteY5" fmla="*/ -1 h 2048166"/>
              <a:gd name="connsiteX6" fmla="*/ 12193395 w 12193395"/>
              <a:gd name="connsiteY6" fmla="*/ 2048166 h 2048166"/>
              <a:gd name="connsiteX7" fmla="*/ 1395 w 12193395"/>
              <a:gd name="connsiteY7" fmla="*/ 2048166 h 2048166"/>
              <a:gd name="connsiteX8" fmla="*/ 1395 w 12193395"/>
              <a:gd name="connsiteY8" fmla="*/ 1172296 h 2048166"/>
              <a:gd name="connsiteX0" fmla="*/ 1395 w 12193395"/>
              <a:gd name="connsiteY0" fmla="*/ 1172296 h 2048166"/>
              <a:gd name="connsiteX1" fmla="*/ 1491351 w 12193395"/>
              <a:gd name="connsiteY1" fmla="*/ 48050 h 2048166"/>
              <a:gd name="connsiteX2" fmla="*/ 3454733 w 12193395"/>
              <a:gd name="connsiteY2" fmla="*/ 1491856 h 2048166"/>
              <a:gd name="connsiteX3" fmla="*/ 8406827 w 12193395"/>
              <a:gd name="connsiteY3" fmla="*/ 118583 h 2048166"/>
              <a:gd name="connsiteX4" fmla="*/ 10832565 w 12193395"/>
              <a:gd name="connsiteY4" fmla="*/ 760230 h 2048166"/>
              <a:gd name="connsiteX5" fmla="*/ 12190384 w 12193395"/>
              <a:gd name="connsiteY5" fmla="*/ -1 h 2048166"/>
              <a:gd name="connsiteX6" fmla="*/ 12193395 w 12193395"/>
              <a:gd name="connsiteY6" fmla="*/ 2048166 h 2048166"/>
              <a:gd name="connsiteX7" fmla="*/ 1395 w 12193395"/>
              <a:gd name="connsiteY7" fmla="*/ 2048166 h 2048166"/>
              <a:gd name="connsiteX8" fmla="*/ 1395 w 12193395"/>
              <a:gd name="connsiteY8" fmla="*/ 1172296 h 2048166"/>
              <a:gd name="connsiteX0" fmla="*/ 1395 w 12193395"/>
              <a:gd name="connsiteY0" fmla="*/ 1172296 h 2048166"/>
              <a:gd name="connsiteX1" fmla="*/ 1469075 w 12193395"/>
              <a:gd name="connsiteY1" fmla="*/ 819353 h 2048166"/>
              <a:gd name="connsiteX2" fmla="*/ 3454733 w 12193395"/>
              <a:gd name="connsiteY2" fmla="*/ 1491856 h 2048166"/>
              <a:gd name="connsiteX3" fmla="*/ 8406827 w 12193395"/>
              <a:gd name="connsiteY3" fmla="*/ 118583 h 2048166"/>
              <a:gd name="connsiteX4" fmla="*/ 10832565 w 12193395"/>
              <a:gd name="connsiteY4" fmla="*/ 760230 h 2048166"/>
              <a:gd name="connsiteX5" fmla="*/ 12190384 w 12193395"/>
              <a:gd name="connsiteY5" fmla="*/ -1 h 2048166"/>
              <a:gd name="connsiteX6" fmla="*/ 12193395 w 12193395"/>
              <a:gd name="connsiteY6" fmla="*/ 2048166 h 2048166"/>
              <a:gd name="connsiteX7" fmla="*/ 1395 w 12193395"/>
              <a:gd name="connsiteY7" fmla="*/ 2048166 h 2048166"/>
              <a:gd name="connsiteX8" fmla="*/ 1395 w 12193395"/>
              <a:gd name="connsiteY8" fmla="*/ 1172296 h 2048166"/>
              <a:gd name="connsiteX0" fmla="*/ 1395 w 12193395"/>
              <a:gd name="connsiteY0" fmla="*/ 1456457 h 2048166"/>
              <a:gd name="connsiteX1" fmla="*/ 1469075 w 12193395"/>
              <a:gd name="connsiteY1" fmla="*/ 819353 h 2048166"/>
              <a:gd name="connsiteX2" fmla="*/ 3454733 w 12193395"/>
              <a:gd name="connsiteY2" fmla="*/ 1491856 h 2048166"/>
              <a:gd name="connsiteX3" fmla="*/ 8406827 w 12193395"/>
              <a:gd name="connsiteY3" fmla="*/ 118583 h 2048166"/>
              <a:gd name="connsiteX4" fmla="*/ 10832565 w 12193395"/>
              <a:gd name="connsiteY4" fmla="*/ 760230 h 2048166"/>
              <a:gd name="connsiteX5" fmla="*/ 12190384 w 12193395"/>
              <a:gd name="connsiteY5" fmla="*/ -1 h 2048166"/>
              <a:gd name="connsiteX6" fmla="*/ 12193395 w 12193395"/>
              <a:gd name="connsiteY6" fmla="*/ 2048166 h 2048166"/>
              <a:gd name="connsiteX7" fmla="*/ 1395 w 12193395"/>
              <a:gd name="connsiteY7" fmla="*/ 2048166 h 2048166"/>
              <a:gd name="connsiteX8" fmla="*/ 1395 w 12193395"/>
              <a:gd name="connsiteY8" fmla="*/ 1456457 h 2048166"/>
              <a:gd name="connsiteX0" fmla="*/ 1395 w 12193395"/>
              <a:gd name="connsiteY0" fmla="*/ 1456457 h 2048166"/>
              <a:gd name="connsiteX1" fmla="*/ 1469075 w 12193395"/>
              <a:gd name="connsiteY1" fmla="*/ 819353 h 2048166"/>
              <a:gd name="connsiteX2" fmla="*/ 3454733 w 12193395"/>
              <a:gd name="connsiteY2" fmla="*/ 1491856 h 2048166"/>
              <a:gd name="connsiteX3" fmla="*/ 8395689 w 12193395"/>
              <a:gd name="connsiteY3" fmla="*/ 889882 h 2048166"/>
              <a:gd name="connsiteX4" fmla="*/ 10832565 w 12193395"/>
              <a:gd name="connsiteY4" fmla="*/ 760230 h 2048166"/>
              <a:gd name="connsiteX5" fmla="*/ 12190384 w 12193395"/>
              <a:gd name="connsiteY5" fmla="*/ -1 h 2048166"/>
              <a:gd name="connsiteX6" fmla="*/ 12193395 w 12193395"/>
              <a:gd name="connsiteY6" fmla="*/ 2048166 h 2048166"/>
              <a:gd name="connsiteX7" fmla="*/ 1395 w 12193395"/>
              <a:gd name="connsiteY7" fmla="*/ 2048166 h 2048166"/>
              <a:gd name="connsiteX8" fmla="*/ 1395 w 12193395"/>
              <a:gd name="connsiteY8" fmla="*/ 1456457 h 2048166"/>
              <a:gd name="connsiteX0" fmla="*/ 1395 w 12193395"/>
              <a:gd name="connsiteY0" fmla="*/ 1456457 h 2048166"/>
              <a:gd name="connsiteX1" fmla="*/ 1469075 w 12193395"/>
              <a:gd name="connsiteY1" fmla="*/ 819353 h 2048166"/>
              <a:gd name="connsiteX2" fmla="*/ 3454733 w 12193395"/>
              <a:gd name="connsiteY2" fmla="*/ 1491856 h 2048166"/>
              <a:gd name="connsiteX3" fmla="*/ 8395689 w 12193395"/>
              <a:gd name="connsiteY3" fmla="*/ 889882 h 2048166"/>
              <a:gd name="connsiteX4" fmla="*/ 10008341 w 12193395"/>
              <a:gd name="connsiteY4" fmla="*/ 1612721 h 2048166"/>
              <a:gd name="connsiteX5" fmla="*/ 12190384 w 12193395"/>
              <a:gd name="connsiteY5" fmla="*/ -1 h 2048166"/>
              <a:gd name="connsiteX6" fmla="*/ 12193395 w 12193395"/>
              <a:gd name="connsiteY6" fmla="*/ 2048166 h 2048166"/>
              <a:gd name="connsiteX7" fmla="*/ 1395 w 12193395"/>
              <a:gd name="connsiteY7" fmla="*/ 2048166 h 2048166"/>
              <a:gd name="connsiteX8" fmla="*/ 1395 w 12193395"/>
              <a:gd name="connsiteY8" fmla="*/ 1456457 h 2048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3395" h="2048166">
                <a:moveTo>
                  <a:pt x="1395" y="1456457"/>
                </a:moveTo>
                <a:cubicBezTo>
                  <a:pt x="6598" y="1454950"/>
                  <a:pt x="1470956" y="823087"/>
                  <a:pt x="1469075" y="819353"/>
                </a:cubicBezTo>
                <a:cubicBezTo>
                  <a:pt x="1457974" y="830830"/>
                  <a:pt x="3312816" y="1543623"/>
                  <a:pt x="3454733" y="1491856"/>
                </a:cubicBezTo>
                <a:lnTo>
                  <a:pt x="8395689" y="889882"/>
                </a:lnTo>
                <a:lnTo>
                  <a:pt x="10008341" y="1612721"/>
                </a:lnTo>
                <a:lnTo>
                  <a:pt x="12190384" y="-1"/>
                </a:lnTo>
                <a:cubicBezTo>
                  <a:pt x="12194147" y="1786466"/>
                  <a:pt x="12189632" y="261699"/>
                  <a:pt x="12193395" y="2048166"/>
                </a:cubicBezTo>
                <a:lnTo>
                  <a:pt x="1395" y="2048166"/>
                </a:lnTo>
                <a:cubicBezTo>
                  <a:pt x="6227" y="1031328"/>
                  <a:pt x="-3437" y="2473295"/>
                  <a:pt x="1395" y="1456457"/>
                </a:cubicBezTo>
                <a:close/>
              </a:path>
            </a:pathLst>
          </a:cu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8" name="Grafik 27">
            <a:extLst>
              <a:ext uri="{FF2B5EF4-FFF2-40B4-BE49-F238E27FC236}">
                <a16:creationId xmlns:a16="http://schemas.microsoft.com/office/drawing/2014/main" id="{3A544BEB-8950-DF40-9212-5B90BD2387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1066" y="255073"/>
            <a:ext cx="1461080" cy="774372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EC881DD2-B81C-D74B-BDE7-357ED985BA5A}"/>
              </a:ext>
            </a:extLst>
          </p:cNvPr>
          <p:cNvSpPr txBox="1"/>
          <p:nvPr userDrawn="1"/>
        </p:nvSpPr>
        <p:spPr>
          <a:xfrm>
            <a:off x="10442174" y="6451303"/>
            <a:ext cx="14787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>
                <a:solidFill>
                  <a:srgbClr val="B35F2F"/>
                </a:solidFill>
              </a:rPr>
              <a:t> | </a:t>
            </a:r>
            <a:fld id="{DE6159A1-206A-8C4D-B4B3-B5225D23B393}" type="slidenum">
              <a:rPr lang="de-DE" sz="1200" smtClean="0">
                <a:solidFill>
                  <a:srgbClr val="B35F2F"/>
                </a:solidFill>
              </a:rPr>
              <a:pPr algn="r"/>
              <a:t>‹#›</a:t>
            </a:fld>
            <a:r>
              <a:rPr lang="de-DE" sz="1200">
                <a:solidFill>
                  <a:srgbClr val="B35F2F"/>
                </a:solidFill>
              </a:rPr>
              <a:t> </a:t>
            </a:r>
          </a:p>
        </p:txBody>
      </p:sp>
      <p:sp>
        <p:nvSpPr>
          <p:cNvPr id="12" name="Textfeld 26">
            <a:extLst>
              <a:ext uri="{FF2B5EF4-FFF2-40B4-BE49-F238E27FC236}">
                <a16:creationId xmlns:a16="http://schemas.microsoft.com/office/drawing/2014/main" id="{81E1E596-7A1C-4179-A7EF-8CB78DAE920A}"/>
              </a:ext>
            </a:extLst>
          </p:cNvPr>
          <p:cNvSpPr txBox="1"/>
          <p:nvPr userDrawn="1"/>
        </p:nvSpPr>
        <p:spPr>
          <a:xfrm>
            <a:off x="7760152" y="278727"/>
            <a:ext cx="40785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i="1" err="1">
                <a:solidFill>
                  <a:srgbClr val="532F1A"/>
                </a:solidFill>
              </a:rPr>
              <a:t>RethinkAction</a:t>
            </a:r>
            <a:r>
              <a:rPr lang="en-US" sz="1400" i="1">
                <a:solidFill>
                  <a:srgbClr val="532F1A"/>
                </a:solidFill>
              </a:rPr>
              <a:t> Review Meeting RP1 (M1-M18) - WPX</a:t>
            </a:r>
          </a:p>
        </p:txBody>
      </p:sp>
      <p:sp>
        <p:nvSpPr>
          <p:cNvPr id="13" name="Textfeld 9">
            <a:extLst>
              <a:ext uri="{FF2B5EF4-FFF2-40B4-BE49-F238E27FC236}">
                <a16:creationId xmlns:a16="http://schemas.microsoft.com/office/drawing/2014/main" id="{C72F5154-1DEA-4770-BEE8-986263D537CD}"/>
              </a:ext>
            </a:extLst>
          </p:cNvPr>
          <p:cNvSpPr txBox="1"/>
          <p:nvPr userDrawn="1"/>
        </p:nvSpPr>
        <p:spPr>
          <a:xfrm>
            <a:off x="9711680" y="586504"/>
            <a:ext cx="212698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1100">
                <a:solidFill>
                  <a:srgbClr val="B35F2F"/>
                </a:solidFill>
                <a:latin typeface="+mj-lt"/>
              </a:rPr>
              <a:t>03 | 07 | 2023 </a:t>
            </a:r>
            <a:endParaRPr lang="de-DE" sz="1100"/>
          </a:p>
        </p:txBody>
      </p:sp>
    </p:spTree>
    <p:extLst>
      <p:ext uri="{BB962C8B-B14F-4D97-AF65-F5344CB8AC3E}">
        <p14:creationId xmlns:p14="http://schemas.microsoft.com/office/powerpoint/2010/main" val="2910045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Page_To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 5">
            <a:extLst>
              <a:ext uri="{FF2B5EF4-FFF2-40B4-BE49-F238E27FC236}">
                <a16:creationId xmlns:a16="http://schemas.microsoft.com/office/drawing/2014/main" id="{C338EB62-96B7-3749-8F72-5B731DE5B712}"/>
              </a:ext>
            </a:extLst>
          </p:cNvPr>
          <p:cNvSpPr/>
          <p:nvPr userDrawn="1"/>
        </p:nvSpPr>
        <p:spPr>
          <a:xfrm>
            <a:off x="10292576" y="6271496"/>
            <a:ext cx="1928001" cy="600792"/>
          </a:xfrm>
          <a:custGeom>
            <a:avLst/>
            <a:gdLst>
              <a:gd name="connsiteX0" fmla="*/ 42862 w 1400175"/>
              <a:gd name="connsiteY0" fmla="*/ 585788 h 657225"/>
              <a:gd name="connsiteX1" fmla="*/ 114300 w 1400175"/>
              <a:gd name="connsiteY1" fmla="*/ 214313 h 657225"/>
              <a:gd name="connsiteX2" fmla="*/ 757237 w 1400175"/>
              <a:gd name="connsiteY2" fmla="*/ 14288 h 657225"/>
              <a:gd name="connsiteX3" fmla="*/ 1400175 w 1400175"/>
              <a:gd name="connsiteY3" fmla="*/ 0 h 657225"/>
              <a:gd name="connsiteX4" fmla="*/ 1400175 w 1400175"/>
              <a:gd name="connsiteY4" fmla="*/ 657225 h 657225"/>
              <a:gd name="connsiteX5" fmla="*/ 0 w 1400175"/>
              <a:gd name="connsiteY5" fmla="*/ 657225 h 657225"/>
              <a:gd name="connsiteX6" fmla="*/ 42862 w 1400175"/>
              <a:gd name="connsiteY6" fmla="*/ 585788 h 657225"/>
              <a:gd name="connsiteX0" fmla="*/ 42862 w 1400175"/>
              <a:gd name="connsiteY0" fmla="*/ 585788 h 657225"/>
              <a:gd name="connsiteX1" fmla="*/ 393302 w 1400175"/>
              <a:gd name="connsiteY1" fmla="*/ 214313 h 657225"/>
              <a:gd name="connsiteX2" fmla="*/ 757237 w 1400175"/>
              <a:gd name="connsiteY2" fmla="*/ 14288 h 657225"/>
              <a:gd name="connsiteX3" fmla="*/ 1400175 w 1400175"/>
              <a:gd name="connsiteY3" fmla="*/ 0 h 657225"/>
              <a:gd name="connsiteX4" fmla="*/ 1400175 w 1400175"/>
              <a:gd name="connsiteY4" fmla="*/ 657225 h 657225"/>
              <a:gd name="connsiteX5" fmla="*/ 0 w 1400175"/>
              <a:gd name="connsiteY5" fmla="*/ 657225 h 657225"/>
              <a:gd name="connsiteX6" fmla="*/ 42862 w 1400175"/>
              <a:gd name="connsiteY6" fmla="*/ 585788 h 657225"/>
              <a:gd name="connsiteX0" fmla="*/ 724866 w 2082179"/>
              <a:gd name="connsiteY0" fmla="*/ 585788 h 657225"/>
              <a:gd name="connsiteX1" fmla="*/ 1075306 w 2082179"/>
              <a:gd name="connsiteY1" fmla="*/ 214313 h 657225"/>
              <a:gd name="connsiteX2" fmla="*/ 1439241 w 2082179"/>
              <a:gd name="connsiteY2" fmla="*/ 1428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724866 w 2082179"/>
              <a:gd name="connsiteY6" fmla="*/ 585788 h 657225"/>
              <a:gd name="connsiteX0" fmla="*/ 724866 w 2082179"/>
              <a:gd name="connsiteY0" fmla="*/ 585788 h 657225"/>
              <a:gd name="connsiteX1" fmla="*/ 1075306 w 2082179"/>
              <a:gd name="connsiteY1" fmla="*/ 214313 h 657225"/>
              <a:gd name="connsiteX2" fmla="*/ 1687243 w 2082179"/>
              <a:gd name="connsiteY2" fmla="*/ 3029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724866 w 2082179"/>
              <a:gd name="connsiteY6" fmla="*/ 585788 h 657225"/>
              <a:gd name="connsiteX0" fmla="*/ 554366 w 2082179"/>
              <a:gd name="connsiteY0" fmla="*/ 297603 h 657225"/>
              <a:gd name="connsiteX1" fmla="*/ 1075306 w 2082179"/>
              <a:gd name="connsiteY1" fmla="*/ 214313 h 657225"/>
              <a:gd name="connsiteX2" fmla="*/ 1687243 w 2082179"/>
              <a:gd name="connsiteY2" fmla="*/ 3029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554366 w 2082179"/>
              <a:gd name="connsiteY6" fmla="*/ 297603 h 657225"/>
              <a:gd name="connsiteX0" fmla="*/ 554366 w 2082179"/>
              <a:gd name="connsiteY0" fmla="*/ 297603 h 657225"/>
              <a:gd name="connsiteX1" fmla="*/ 1183807 w 2082179"/>
              <a:gd name="connsiteY1" fmla="*/ 214313 h 657225"/>
              <a:gd name="connsiteX2" fmla="*/ 1687243 w 2082179"/>
              <a:gd name="connsiteY2" fmla="*/ 3029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554366 w 2082179"/>
              <a:gd name="connsiteY6" fmla="*/ 297603 h 657225"/>
              <a:gd name="connsiteX0" fmla="*/ 724866 w 2082179"/>
              <a:gd name="connsiteY0" fmla="*/ 445143 h 657225"/>
              <a:gd name="connsiteX1" fmla="*/ 1183807 w 2082179"/>
              <a:gd name="connsiteY1" fmla="*/ 214313 h 657225"/>
              <a:gd name="connsiteX2" fmla="*/ 1687243 w 2082179"/>
              <a:gd name="connsiteY2" fmla="*/ 3029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724866 w 2082179"/>
              <a:gd name="connsiteY6" fmla="*/ 445143 h 657225"/>
              <a:gd name="connsiteX0" fmla="*/ 631866 w 2082179"/>
              <a:gd name="connsiteY0" fmla="*/ 337841 h 657225"/>
              <a:gd name="connsiteX1" fmla="*/ 1183807 w 2082179"/>
              <a:gd name="connsiteY1" fmla="*/ 214313 h 657225"/>
              <a:gd name="connsiteX2" fmla="*/ 1687243 w 2082179"/>
              <a:gd name="connsiteY2" fmla="*/ 3029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631866 w 2082179"/>
              <a:gd name="connsiteY6" fmla="*/ 337841 h 657225"/>
              <a:gd name="connsiteX0" fmla="*/ 352864 w 1803177"/>
              <a:gd name="connsiteY0" fmla="*/ 337841 h 670637"/>
              <a:gd name="connsiteX1" fmla="*/ 904805 w 1803177"/>
              <a:gd name="connsiteY1" fmla="*/ 214313 h 670637"/>
              <a:gd name="connsiteX2" fmla="*/ 1408241 w 1803177"/>
              <a:gd name="connsiteY2" fmla="*/ 30298 h 670637"/>
              <a:gd name="connsiteX3" fmla="*/ 1803177 w 1803177"/>
              <a:gd name="connsiteY3" fmla="*/ 0 h 670637"/>
              <a:gd name="connsiteX4" fmla="*/ 1803177 w 1803177"/>
              <a:gd name="connsiteY4" fmla="*/ 657225 h 670637"/>
              <a:gd name="connsiteX5" fmla="*/ 0 w 1803177"/>
              <a:gd name="connsiteY5" fmla="*/ 670637 h 670637"/>
              <a:gd name="connsiteX6" fmla="*/ 352864 w 1803177"/>
              <a:gd name="connsiteY6" fmla="*/ 337841 h 670637"/>
              <a:gd name="connsiteX0" fmla="*/ 352864 w 1803177"/>
              <a:gd name="connsiteY0" fmla="*/ 337841 h 670637"/>
              <a:gd name="connsiteX1" fmla="*/ 889306 w 1803177"/>
              <a:gd name="connsiteY1" fmla="*/ 147250 h 670637"/>
              <a:gd name="connsiteX2" fmla="*/ 1408241 w 1803177"/>
              <a:gd name="connsiteY2" fmla="*/ 30298 h 670637"/>
              <a:gd name="connsiteX3" fmla="*/ 1803177 w 1803177"/>
              <a:gd name="connsiteY3" fmla="*/ 0 h 670637"/>
              <a:gd name="connsiteX4" fmla="*/ 1803177 w 1803177"/>
              <a:gd name="connsiteY4" fmla="*/ 657225 h 670637"/>
              <a:gd name="connsiteX5" fmla="*/ 0 w 1803177"/>
              <a:gd name="connsiteY5" fmla="*/ 670637 h 670637"/>
              <a:gd name="connsiteX6" fmla="*/ 352864 w 1803177"/>
              <a:gd name="connsiteY6" fmla="*/ 337841 h 670637"/>
              <a:gd name="connsiteX0" fmla="*/ 554365 w 1803177"/>
              <a:gd name="connsiteY0" fmla="*/ 418318 h 670637"/>
              <a:gd name="connsiteX1" fmla="*/ 889306 w 1803177"/>
              <a:gd name="connsiteY1" fmla="*/ 147250 h 670637"/>
              <a:gd name="connsiteX2" fmla="*/ 1408241 w 1803177"/>
              <a:gd name="connsiteY2" fmla="*/ 30298 h 670637"/>
              <a:gd name="connsiteX3" fmla="*/ 1803177 w 1803177"/>
              <a:gd name="connsiteY3" fmla="*/ 0 h 670637"/>
              <a:gd name="connsiteX4" fmla="*/ 1803177 w 1803177"/>
              <a:gd name="connsiteY4" fmla="*/ 657225 h 670637"/>
              <a:gd name="connsiteX5" fmla="*/ 0 w 1803177"/>
              <a:gd name="connsiteY5" fmla="*/ 670637 h 670637"/>
              <a:gd name="connsiteX6" fmla="*/ 554365 w 1803177"/>
              <a:gd name="connsiteY6" fmla="*/ 418318 h 670637"/>
              <a:gd name="connsiteX0" fmla="*/ 554365 w 1803177"/>
              <a:gd name="connsiteY0" fmla="*/ 418318 h 670637"/>
              <a:gd name="connsiteX1" fmla="*/ 889306 w 1803177"/>
              <a:gd name="connsiteY1" fmla="*/ 147250 h 670637"/>
              <a:gd name="connsiteX2" fmla="*/ 1439241 w 1803177"/>
              <a:gd name="connsiteY2" fmla="*/ 137600 h 670637"/>
              <a:gd name="connsiteX3" fmla="*/ 1803177 w 1803177"/>
              <a:gd name="connsiteY3" fmla="*/ 0 h 670637"/>
              <a:gd name="connsiteX4" fmla="*/ 1803177 w 1803177"/>
              <a:gd name="connsiteY4" fmla="*/ 657225 h 670637"/>
              <a:gd name="connsiteX5" fmla="*/ 0 w 1803177"/>
              <a:gd name="connsiteY5" fmla="*/ 670637 h 670637"/>
              <a:gd name="connsiteX6" fmla="*/ 554365 w 1803177"/>
              <a:gd name="connsiteY6" fmla="*/ 418318 h 670637"/>
              <a:gd name="connsiteX0" fmla="*/ 554365 w 1803177"/>
              <a:gd name="connsiteY0" fmla="*/ 418318 h 670637"/>
              <a:gd name="connsiteX1" fmla="*/ 889306 w 1803177"/>
              <a:gd name="connsiteY1" fmla="*/ 147250 h 670637"/>
              <a:gd name="connsiteX2" fmla="*/ 1346240 w 1803177"/>
              <a:gd name="connsiteY2" fmla="*/ 57124 h 670637"/>
              <a:gd name="connsiteX3" fmla="*/ 1803177 w 1803177"/>
              <a:gd name="connsiteY3" fmla="*/ 0 h 670637"/>
              <a:gd name="connsiteX4" fmla="*/ 1803177 w 1803177"/>
              <a:gd name="connsiteY4" fmla="*/ 657225 h 670637"/>
              <a:gd name="connsiteX5" fmla="*/ 0 w 1803177"/>
              <a:gd name="connsiteY5" fmla="*/ 670637 h 670637"/>
              <a:gd name="connsiteX6" fmla="*/ 554365 w 1803177"/>
              <a:gd name="connsiteY6" fmla="*/ 418318 h 670637"/>
              <a:gd name="connsiteX0" fmla="*/ 554365 w 1803177"/>
              <a:gd name="connsiteY0" fmla="*/ 418318 h 670637"/>
              <a:gd name="connsiteX1" fmla="*/ 889306 w 1803177"/>
              <a:gd name="connsiteY1" fmla="*/ 147250 h 670637"/>
              <a:gd name="connsiteX2" fmla="*/ 1361741 w 1803177"/>
              <a:gd name="connsiteY2" fmla="*/ 97361 h 670637"/>
              <a:gd name="connsiteX3" fmla="*/ 1803177 w 1803177"/>
              <a:gd name="connsiteY3" fmla="*/ 0 h 670637"/>
              <a:gd name="connsiteX4" fmla="*/ 1803177 w 1803177"/>
              <a:gd name="connsiteY4" fmla="*/ 657225 h 670637"/>
              <a:gd name="connsiteX5" fmla="*/ 0 w 1803177"/>
              <a:gd name="connsiteY5" fmla="*/ 670637 h 670637"/>
              <a:gd name="connsiteX6" fmla="*/ 554365 w 1803177"/>
              <a:gd name="connsiteY6" fmla="*/ 418318 h 670637"/>
              <a:gd name="connsiteX0" fmla="*/ 554365 w 1818678"/>
              <a:gd name="connsiteY0" fmla="*/ 320957 h 573276"/>
              <a:gd name="connsiteX1" fmla="*/ 889306 w 1818678"/>
              <a:gd name="connsiteY1" fmla="*/ 49889 h 573276"/>
              <a:gd name="connsiteX2" fmla="*/ 1361741 w 1818678"/>
              <a:gd name="connsiteY2" fmla="*/ 0 h 573276"/>
              <a:gd name="connsiteX3" fmla="*/ 1818678 w 1818678"/>
              <a:gd name="connsiteY3" fmla="*/ 117243 h 573276"/>
              <a:gd name="connsiteX4" fmla="*/ 1803177 w 1818678"/>
              <a:gd name="connsiteY4" fmla="*/ 559864 h 573276"/>
              <a:gd name="connsiteX5" fmla="*/ 0 w 1818678"/>
              <a:gd name="connsiteY5" fmla="*/ 573276 h 573276"/>
              <a:gd name="connsiteX6" fmla="*/ 554365 w 1818678"/>
              <a:gd name="connsiteY6" fmla="*/ 320957 h 573276"/>
              <a:gd name="connsiteX0" fmla="*/ 554365 w 1818678"/>
              <a:gd name="connsiteY0" fmla="*/ 320957 h 573276"/>
              <a:gd name="connsiteX1" fmla="*/ 873806 w 1818678"/>
              <a:gd name="connsiteY1" fmla="*/ 145322 h 573276"/>
              <a:gd name="connsiteX2" fmla="*/ 1361741 w 1818678"/>
              <a:gd name="connsiteY2" fmla="*/ 0 h 573276"/>
              <a:gd name="connsiteX3" fmla="*/ 1818678 w 1818678"/>
              <a:gd name="connsiteY3" fmla="*/ 117243 h 573276"/>
              <a:gd name="connsiteX4" fmla="*/ 1803177 w 1818678"/>
              <a:gd name="connsiteY4" fmla="*/ 559864 h 573276"/>
              <a:gd name="connsiteX5" fmla="*/ 0 w 1818678"/>
              <a:gd name="connsiteY5" fmla="*/ 573276 h 573276"/>
              <a:gd name="connsiteX6" fmla="*/ 554365 w 1818678"/>
              <a:gd name="connsiteY6" fmla="*/ 320957 h 573276"/>
              <a:gd name="connsiteX0" fmla="*/ 554365 w 1818678"/>
              <a:gd name="connsiteY0" fmla="*/ 203714 h 456033"/>
              <a:gd name="connsiteX1" fmla="*/ 873806 w 1818678"/>
              <a:gd name="connsiteY1" fmla="*/ 28079 h 456033"/>
              <a:gd name="connsiteX2" fmla="*/ 1377242 w 1818678"/>
              <a:gd name="connsiteY2" fmla="*/ 46355 h 456033"/>
              <a:gd name="connsiteX3" fmla="*/ 1818678 w 1818678"/>
              <a:gd name="connsiteY3" fmla="*/ 0 h 456033"/>
              <a:gd name="connsiteX4" fmla="*/ 1803177 w 1818678"/>
              <a:gd name="connsiteY4" fmla="*/ 442621 h 456033"/>
              <a:gd name="connsiteX5" fmla="*/ 0 w 1818678"/>
              <a:gd name="connsiteY5" fmla="*/ 456033 h 456033"/>
              <a:gd name="connsiteX6" fmla="*/ 554365 w 1818678"/>
              <a:gd name="connsiteY6" fmla="*/ 203714 h 456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18678" h="456033">
                <a:moveTo>
                  <a:pt x="554365" y="203714"/>
                </a:moveTo>
                <a:lnTo>
                  <a:pt x="873806" y="28079"/>
                </a:lnTo>
                <a:lnTo>
                  <a:pt x="1377242" y="46355"/>
                </a:lnTo>
                <a:lnTo>
                  <a:pt x="1818678" y="0"/>
                </a:lnTo>
                <a:lnTo>
                  <a:pt x="1803177" y="442621"/>
                </a:lnTo>
                <a:lnTo>
                  <a:pt x="0" y="456033"/>
                </a:lnTo>
                <a:lnTo>
                  <a:pt x="554365" y="203714"/>
                </a:lnTo>
                <a:close/>
              </a:path>
            </a:pathLst>
          </a:cu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4A570CC-E8AA-C44D-985B-2AF691660894}"/>
              </a:ext>
            </a:extLst>
          </p:cNvPr>
          <p:cNvSpPr txBox="1"/>
          <p:nvPr userDrawn="1"/>
        </p:nvSpPr>
        <p:spPr>
          <a:xfrm>
            <a:off x="10442174" y="6451303"/>
            <a:ext cx="14787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>
                <a:solidFill>
                  <a:srgbClr val="B35F2F"/>
                </a:solidFill>
              </a:rPr>
              <a:t> | </a:t>
            </a:r>
            <a:fld id="{DE6159A1-206A-8C4D-B4B3-B5225D23B393}" type="slidenum">
              <a:rPr lang="de-DE" sz="1200" smtClean="0">
                <a:solidFill>
                  <a:srgbClr val="B35F2F"/>
                </a:solidFill>
              </a:rPr>
              <a:pPr algn="r"/>
              <a:t>‹#›</a:t>
            </a:fld>
            <a:r>
              <a:rPr lang="de-DE" sz="1200">
                <a:solidFill>
                  <a:srgbClr val="B35F2F"/>
                </a:solidFill>
              </a:rPr>
              <a:t> </a:t>
            </a:r>
          </a:p>
        </p:txBody>
      </p:sp>
      <p:sp>
        <p:nvSpPr>
          <p:cNvPr id="11" name="Textfeld 26">
            <a:extLst>
              <a:ext uri="{FF2B5EF4-FFF2-40B4-BE49-F238E27FC236}">
                <a16:creationId xmlns:a16="http://schemas.microsoft.com/office/drawing/2014/main" id="{C3BC9B82-BF53-4A4B-BA0C-E166B4FDC498}"/>
              </a:ext>
            </a:extLst>
          </p:cNvPr>
          <p:cNvSpPr txBox="1"/>
          <p:nvPr userDrawn="1"/>
        </p:nvSpPr>
        <p:spPr>
          <a:xfrm>
            <a:off x="7760152" y="278727"/>
            <a:ext cx="40785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i="1" err="1">
                <a:solidFill>
                  <a:srgbClr val="532F1A"/>
                </a:solidFill>
              </a:rPr>
              <a:t>RethinkAction</a:t>
            </a:r>
            <a:r>
              <a:rPr lang="en-US" sz="1400" i="1">
                <a:solidFill>
                  <a:srgbClr val="532F1A"/>
                </a:solidFill>
              </a:rPr>
              <a:t> Review Meeting RP1 (M1-M18) - WPX</a:t>
            </a:r>
          </a:p>
        </p:txBody>
      </p:sp>
      <p:sp>
        <p:nvSpPr>
          <p:cNvPr id="12" name="Textfeld 9">
            <a:extLst>
              <a:ext uri="{FF2B5EF4-FFF2-40B4-BE49-F238E27FC236}">
                <a16:creationId xmlns:a16="http://schemas.microsoft.com/office/drawing/2014/main" id="{1B90FE99-75B2-4399-B495-5C2F59CDFFDB}"/>
              </a:ext>
            </a:extLst>
          </p:cNvPr>
          <p:cNvSpPr txBox="1"/>
          <p:nvPr userDrawn="1"/>
        </p:nvSpPr>
        <p:spPr>
          <a:xfrm>
            <a:off x="9711680" y="586504"/>
            <a:ext cx="212698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1100">
                <a:solidFill>
                  <a:srgbClr val="B35F2F"/>
                </a:solidFill>
                <a:latin typeface="+mj-lt"/>
              </a:rPr>
              <a:t>03 | 07 | 2023 </a:t>
            </a:r>
            <a:endParaRPr lang="de-DE" sz="1100"/>
          </a:p>
        </p:txBody>
      </p:sp>
    </p:spTree>
    <p:extLst>
      <p:ext uri="{BB962C8B-B14F-4D97-AF65-F5344CB8AC3E}">
        <p14:creationId xmlns:p14="http://schemas.microsoft.com/office/powerpoint/2010/main" val="28528500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5">
            <a:extLst>
              <a:ext uri="{FF2B5EF4-FFF2-40B4-BE49-F238E27FC236}">
                <a16:creationId xmlns:a16="http://schemas.microsoft.com/office/drawing/2014/main" id="{F8AE0733-E1B6-F74C-9081-B0DF9B343C0C}"/>
              </a:ext>
            </a:extLst>
          </p:cNvPr>
          <p:cNvSpPr/>
          <p:nvPr userDrawn="1"/>
        </p:nvSpPr>
        <p:spPr>
          <a:xfrm>
            <a:off x="-2852" y="6309890"/>
            <a:ext cx="12210536" cy="562623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0 w 12192000"/>
              <a:gd name="connsiteY4" fmla="*/ 0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129 w 12192129"/>
              <a:gd name="connsiteY0" fmla="*/ 1151467 h 3429000"/>
              <a:gd name="connsiteX1" fmla="*/ 12192129 w 12192129"/>
              <a:gd name="connsiteY1" fmla="*/ 0 h 3429000"/>
              <a:gd name="connsiteX2" fmla="*/ 12192129 w 12192129"/>
              <a:gd name="connsiteY2" fmla="*/ 3429000 h 3429000"/>
              <a:gd name="connsiteX3" fmla="*/ 129 w 12192129"/>
              <a:gd name="connsiteY3" fmla="*/ 3429000 h 3429000"/>
              <a:gd name="connsiteX4" fmla="*/ 129 w 12192129"/>
              <a:gd name="connsiteY4" fmla="*/ 1151467 h 3429000"/>
              <a:gd name="connsiteX0" fmla="*/ 0 w 12192000"/>
              <a:gd name="connsiteY0" fmla="*/ 1235238 h 3512771"/>
              <a:gd name="connsiteX1" fmla="*/ 1952979 w 12192000"/>
              <a:gd name="connsiteY1" fmla="*/ 1068727 h 3512771"/>
              <a:gd name="connsiteX2" fmla="*/ 12192000 w 12192000"/>
              <a:gd name="connsiteY2" fmla="*/ 83771 h 3512771"/>
              <a:gd name="connsiteX3" fmla="*/ 12192000 w 12192000"/>
              <a:gd name="connsiteY3" fmla="*/ 3512771 h 3512771"/>
              <a:gd name="connsiteX4" fmla="*/ 0 w 12192000"/>
              <a:gd name="connsiteY4" fmla="*/ 3512771 h 3512771"/>
              <a:gd name="connsiteX5" fmla="*/ 0 w 12192000"/>
              <a:gd name="connsiteY5" fmla="*/ 1235238 h 3512771"/>
              <a:gd name="connsiteX0" fmla="*/ 3402 w 12195402"/>
              <a:gd name="connsiteY0" fmla="*/ 1235238 h 3512771"/>
              <a:gd name="connsiteX1" fmla="*/ 1956381 w 12195402"/>
              <a:gd name="connsiteY1" fmla="*/ 1068727 h 3512771"/>
              <a:gd name="connsiteX2" fmla="*/ 12195402 w 12195402"/>
              <a:gd name="connsiteY2" fmla="*/ 83771 h 3512771"/>
              <a:gd name="connsiteX3" fmla="*/ 12195402 w 12195402"/>
              <a:gd name="connsiteY3" fmla="*/ 3512771 h 3512771"/>
              <a:gd name="connsiteX4" fmla="*/ 3402 w 12195402"/>
              <a:gd name="connsiteY4" fmla="*/ 3512771 h 3512771"/>
              <a:gd name="connsiteX5" fmla="*/ 3402 w 12195402"/>
              <a:gd name="connsiteY5" fmla="*/ 1235238 h 3512771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12195402 w 12195402"/>
              <a:gd name="connsiteY2" fmla="*/ 0 h 3429000"/>
              <a:gd name="connsiteX3" fmla="*/ 12195402 w 12195402"/>
              <a:gd name="connsiteY3" fmla="*/ 3429000 h 3429000"/>
              <a:gd name="connsiteX4" fmla="*/ 3402 w 12195402"/>
              <a:gd name="connsiteY4" fmla="*/ 3429000 h 3429000"/>
              <a:gd name="connsiteX5" fmla="*/ 3402 w 12195402"/>
              <a:gd name="connsiteY5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7995935 w 12195402"/>
              <a:gd name="connsiteY2" fmla="*/ 420511 h 3429000"/>
              <a:gd name="connsiteX3" fmla="*/ 12195402 w 12195402"/>
              <a:gd name="connsiteY3" fmla="*/ 0 h 3429000"/>
              <a:gd name="connsiteX4" fmla="*/ 12195402 w 12195402"/>
              <a:gd name="connsiteY4" fmla="*/ 3429000 h 3429000"/>
              <a:gd name="connsiteX5" fmla="*/ 3402 w 12195402"/>
              <a:gd name="connsiteY5" fmla="*/ 3429000 h 3429000"/>
              <a:gd name="connsiteX6" fmla="*/ 3402 w 12195402"/>
              <a:gd name="connsiteY6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7995935 w 12195402"/>
              <a:gd name="connsiteY2" fmla="*/ 420511 h 3429000"/>
              <a:gd name="connsiteX3" fmla="*/ 10377891 w 12195402"/>
              <a:gd name="connsiteY3" fmla="*/ 194733 h 3429000"/>
              <a:gd name="connsiteX4" fmla="*/ 12195402 w 12195402"/>
              <a:gd name="connsiteY4" fmla="*/ 0 h 3429000"/>
              <a:gd name="connsiteX5" fmla="*/ 12195402 w 12195402"/>
              <a:gd name="connsiteY5" fmla="*/ 3429000 h 3429000"/>
              <a:gd name="connsiteX6" fmla="*/ 3402 w 12195402"/>
              <a:gd name="connsiteY6" fmla="*/ 3429000 h 3429000"/>
              <a:gd name="connsiteX7" fmla="*/ 3402 w 12195402"/>
              <a:gd name="connsiteY7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10869 w 12195402"/>
              <a:gd name="connsiteY2" fmla="*/ 736600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10869 w 12195402"/>
              <a:gd name="connsiteY2" fmla="*/ 736600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33446 w 12195402"/>
              <a:gd name="connsiteY2" fmla="*/ 341489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340556 h 3618089"/>
              <a:gd name="connsiteX1" fmla="*/ 1956381 w 12195402"/>
              <a:gd name="connsiteY1" fmla="*/ 1174045 h 3618089"/>
              <a:gd name="connsiteX2" fmla="*/ 4733446 w 12195402"/>
              <a:gd name="connsiteY2" fmla="*/ 530578 h 3618089"/>
              <a:gd name="connsiteX3" fmla="*/ 7837891 w 12195402"/>
              <a:gd name="connsiteY3" fmla="*/ 0 h 3618089"/>
              <a:gd name="connsiteX4" fmla="*/ 10377891 w 12195402"/>
              <a:gd name="connsiteY4" fmla="*/ 383822 h 3618089"/>
              <a:gd name="connsiteX5" fmla="*/ 12195402 w 12195402"/>
              <a:gd name="connsiteY5" fmla="*/ 189089 h 3618089"/>
              <a:gd name="connsiteX6" fmla="*/ 12195402 w 12195402"/>
              <a:gd name="connsiteY6" fmla="*/ 3618089 h 3618089"/>
              <a:gd name="connsiteX7" fmla="*/ 3402 w 12195402"/>
              <a:gd name="connsiteY7" fmla="*/ 3618089 h 3618089"/>
              <a:gd name="connsiteX8" fmla="*/ 3402 w 12195402"/>
              <a:gd name="connsiteY8" fmla="*/ 1340556 h 3618089"/>
              <a:gd name="connsiteX0" fmla="*/ 3402 w 12195402"/>
              <a:gd name="connsiteY0" fmla="*/ 2514601 h 4792134"/>
              <a:gd name="connsiteX1" fmla="*/ 1956381 w 12195402"/>
              <a:gd name="connsiteY1" fmla="*/ 2348090 h 4792134"/>
              <a:gd name="connsiteX2" fmla="*/ 4733446 w 12195402"/>
              <a:gd name="connsiteY2" fmla="*/ 1704623 h 4792134"/>
              <a:gd name="connsiteX3" fmla="*/ 7837891 w 12195402"/>
              <a:gd name="connsiteY3" fmla="*/ 1174045 h 4792134"/>
              <a:gd name="connsiteX4" fmla="*/ 10061802 w 12195402"/>
              <a:gd name="connsiteY4" fmla="*/ 0 h 4792134"/>
              <a:gd name="connsiteX5" fmla="*/ 12195402 w 12195402"/>
              <a:gd name="connsiteY5" fmla="*/ 1363134 h 4792134"/>
              <a:gd name="connsiteX6" fmla="*/ 12195402 w 12195402"/>
              <a:gd name="connsiteY6" fmla="*/ 4792134 h 4792134"/>
              <a:gd name="connsiteX7" fmla="*/ 3402 w 12195402"/>
              <a:gd name="connsiteY7" fmla="*/ 4792134 h 4792134"/>
              <a:gd name="connsiteX8" fmla="*/ 3402 w 12195402"/>
              <a:gd name="connsiteY8" fmla="*/ 2514601 h 4792134"/>
              <a:gd name="connsiteX0" fmla="*/ 3402 w 12206691"/>
              <a:gd name="connsiteY0" fmla="*/ 3951111 h 6228644"/>
              <a:gd name="connsiteX1" fmla="*/ 1956381 w 12206691"/>
              <a:gd name="connsiteY1" fmla="*/ 3784600 h 6228644"/>
              <a:gd name="connsiteX2" fmla="*/ 4733446 w 12206691"/>
              <a:gd name="connsiteY2" fmla="*/ 3141133 h 6228644"/>
              <a:gd name="connsiteX3" fmla="*/ 7837891 w 12206691"/>
              <a:gd name="connsiteY3" fmla="*/ 2610555 h 6228644"/>
              <a:gd name="connsiteX4" fmla="*/ 10061802 w 12206691"/>
              <a:gd name="connsiteY4" fmla="*/ 1436510 h 6228644"/>
              <a:gd name="connsiteX5" fmla="*/ 12206691 w 12206691"/>
              <a:gd name="connsiteY5" fmla="*/ 0 h 6228644"/>
              <a:gd name="connsiteX6" fmla="*/ 12195402 w 12206691"/>
              <a:gd name="connsiteY6" fmla="*/ 6228644 h 6228644"/>
              <a:gd name="connsiteX7" fmla="*/ 3402 w 12206691"/>
              <a:gd name="connsiteY7" fmla="*/ 6228644 h 6228644"/>
              <a:gd name="connsiteX8" fmla="*/ 3402 w 12206691"/>
              <a:gd name="connsiteY8" fmla="*/ 3951111 h 6228644"/>
              <a:gd name="connsiteX0" fmla="*/ 3402 w 12263136"/>
              <a:gd name="connsiteY0" fmla="*/ 3172178 h 5449711"/>
              <a:gd name="connsiteX1" fmla="*/ 1956381 w 12263136"/>
              <a:gd name="connsiteY1" fmla="*/ 3005667 h 5449711"/>
              <a:gd name="connsiteX2" fmla="*/ 4733446 w 12263136"/>
              <a:gd name="connsiteY2" fmla="*/ 2362200 h 5449711"/>
              <a:gd name="connsiteX3" fmla="*/ 7837891 w 12263136"/>
              <a:gd name="connsiteY3" fmla="*/ 1831622 h 5449711"/>
              <a:gd name="connsiteX4" fmla="*/ 10061802 w 12263136"/>
              <a:gd name="connsiteY4" fmla="*/ 657577 h 5449711"/>
              <a:gd name="connsiteX5" fmla="*/ 12263136 w 12263136"/>
              <a:gd name="connsiteY5" fmla="*/ 0 h 5449711"/>
              <a:gd name="connsiteX6" fmla="*/ 12195402 w 12263136"/>
              <a:gd name="connsiteY6" fmla="*/ 5449711 h 5449711"/>
              <a:gd name="connsiteX7" fmla="*/ 3402 w 12263136"/>
              <a:gd name="connsiteY7" fmla="*/ 5449711 h 5449711"/>
              <a:gd name="connsiteX8" fmla="*/ 3402 w 12263136"/>
              <a:gd name="connsiteY8" fmla="*/ 3172178 h 5449711"/>
              <a:gd name="connsiteX0" fmla="*/ 3402 w 12195402"/>
              <a:gd name="connsiteY0" fmla="*/ 3081867 h 5359400"/>
              <a:gd name="connsiteX1" fmla="*/ 1956381 w 12195402"/>
              <a:gd name="connsiteY1" fmla="*/ 2915356 h 5359400"/>
              <a:gd name="connsiteX2" fmla="*/ 4733446 w 12195402"/>
              <a:gd name="connsiteY2" fmla="*/ 2271889 h 5359400"/>
              <a:gd name="connsiteX3" fmla="*/ 7837891 w 12195402"/>
              <a:gd name="connsiteY3" fmla="*/ 1741311 h 5359400"/>
              <a:gd name="connsiteX4" fmla="*/ 10061802 w 12195402"/>
              <a:gd name="connsiteY4" fmla="*/ 567266 h 5359400"/>
              <a:gd name="connsiteX5" fmla="*/ 12184114 w 12195402"/>
              <a:gd name="connsiteY5" fmla="*/ 0 h 5359400"/>
              <a:gd name="connsiteX6" fmla="*/ 12195402 w 12195402"/>
              <a:gd name="connsiteY6" fmla="*/ 5359400 h 5359400"/>
              <a:gd name="connsiteX7" fmla="*/ 3402 w 12195402"/>
              <a:gd name="connsiteY7" fmla="*/ 5359400 h 5359400"/>
              <a:gd name="connsiteX8" fmla="*/ 3402 w 12195402"/>
              <a:gd name="connsiteY8" fmla="*/ 3081867 h 5359400"/>
              <a:gd name="connsiteX0" fmla="*/ 3402 w 12207192"/>
              <a:gd name="connsiteY0" fmla="*/ 3081867 h 5359400"/>
              <a:gd name="connsiteX1" fmla="*/ 1956381 w 12207192"/>
              <a:gd name="connsiteY1" fmla="*/ 2915356 h 5359400"/>
              <a:gd name="connsiteX2" fmla="*/ 4733446 w 12207192"/>
              <a:gd name="connsiteY2" fmla="*/ 2271889 h 5359400"/>
              <a:gd name="connsiteX3" fmla="*/ 7837891 w 12207192"/>
              <a:gd name="connsiteY3" fmla="*/ 1741311 h 5359400"/>
              <a:gd name="connsiteX4" fmla="*/ 10061802 w 12207192"/>
              <a:gd name="connsiteY4" fmla="*/ 567266 h 5359400"/>
              <a:gd name="connsiteX5" fmla="*/ 12206692 w 12207192"/>
              <a:gd name="connsiteY5" fmla="*/ 0 h 5359400"/>
              <a:gd name="connsiteX6" fmla="*/ 12195402 w 12207192"/>
              <a:gd name="connsiteY6" fmla="*/ 5359400 h 5359400"/>
              <a:gd name="connsiteX7" fmla="*/ 3402 w 12207192"/>
              <a:gd name="connsiteY7" fmla="*/ 5359400 h 5359400"/>
              <a:gd name="connsiteX8" fmla="*/ 3402 w 12207192"/>
              <a:gd name="connsiteY8" fmla="*/ 3081867 h 5359400"/>
              <a:gd name="connsiteX0" fmla="*/ 0 w 12203790"/>
              <a:gd name="connsiteY0" fmla="*/ 3081867 h 5359400"/>
              <a:gd name="connsiteX1" fmla="*/ 1964266 w 12203790"/>
              <a:gd name="connsiteY1" fmla="*/ 3152422 h 5359400"/>
              <a:gd name="connsiteX2" fmla="*/ 1952979 w 12203790"/>
              <a:gd name="connsiteY2" fmla="*/ 2915356 h 5359400"/>
              <a:gd name="connsiteX3" fmla="*/ 4730044 w 12203790"/>
              <a:gd name="connsiteY3" fmla="*/ 2271889 h 5359400"/>
              <a:gd name="connsiteX4" fmla="*/ 7834489 w 12203790"/>
              <a:gd name="connsiteY4" fmla="*/ 1741311 h 5359400"/>
              <a:gd name="connsiteX5" fmla="*/ 10058400 w 12203790"/>
              <a:gd name="connsiteY5" fmla="*/ 567266 h 5359400"/>
              <a:gd name="connsiteX6" fmla="*/ 12203290 w 12203790"/>
              <a:gd name="connsiteY6" fmla="*/ 0 h 5359400"/>
              <a:gd name="connsiteX7" fmla="*/ 12192000 w 12203790"/>
              <a:gd name="connsiteY7" fmla="*/ 5359400 h 5359400"/>
              <a:gd name="connsiteX8" fmla="*/ 0 w 12203790"/>
              <a:gd name="connsiteY8" fmla="*/ 5359400 h 5359400"/>
              <a:gd name="connsiteX9" fmla="*/ 0 w 12203790"/>
              <a:gd name="connsiteY9" fmla="*/ 3081867 h 5359400"/>
              <a:gd name="connsiteX0" fmla="*/ 0 w 12203790"/>
              <a:gd name="connsiteY0" fmla="*/ 3081867 h 5359400"/>
              <a:gd name="connsiteX1" fmla="*/ 869244 w 12203790"/>
              <a:gd name="connsiteY1" fmla="*/ 3208866 h 5359400"/>
              <a:gd name="connsiteX2" fmla="*/ 1952979 w 12203790"/>
              <a:gd name="connsiteY2" fmla="*/ 2915356 h 5359400"/>
              <a:gd name="connsiteX3" fmla="*/ 4730044 w 12203790"/>
              <a:gd name="connsiteY3" fmla="*/ 2271889 h 5359400"/>
              <a:gd name="connsiteX4" fmla="*/ 7834489 w 12203790"/>
              <a:gd name="connsiteY4" fmla="*/ 1741311 h 5359400"/>
              <a:gd name="connsiteX5" fmla="*/ 10058400 w 12203790"/>
              <a:gd name="connsiteY5" fmla="*/ 567266 h 5359400"/>
              <a:gd name="connsiteX6" fmla="*/ 12203290 w 12203790"/>
              <a:gd name="connsiteY6" fmla="*/ 0 h 5359400"/>
              <a:gd name="connsiteX7" fmla="*/ 12192000 w 12203790"/>
              <a:gd name="connsiteY7" fmla="*/ 5359400 h 5359400"/>
              <a:gd name="connsiteX8" fmla="*/ 0 w 12203790"/>
              <a:gd name="connsiteY8" fmla="*/ 5359400 h 5359400"/>
              <a:gd name="connsiteX9" fmla="*/ 0 w 12203790"/>
              <a:gd name="connsiteY9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20712 w 12203790"/>
              <a:gd name="connsiteY1" fmla="*/ 3073401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9653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9653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83196 w 12203790"/>
              <a:gd name="connsiteY1" fmla="*/ 3079853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12225 w 12203790"/>
              <a:gd name="connsiteY1" fmla="*/ 3230059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12225 w 12203790"/>
              <a:gd name="connsiteY1" fmla="*/ 3230059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01955 w 12203790"/>
              <a:gd name="connsiteY4" fmla="*/ 408469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59105 w 12203790"/>
              <a:gd name="connsiteY4" fmla="*/ 2230347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192000"/>
              <a:gd name="connsiteY0" fmla="*/ 1340555 h 3618088"/>
              <a:gd name="connsiteX1" fmla="*/ 2126739 w 12192000"/>
              <a:gd name="connsiteY1" fmla="*/ 1288474 h 3618088"/>
              <a:gd name="connsiteX2" fmla="*/ 4707466 w 12192000"/>
              <a:gd name="connsiteY2" fmla="*/ 424712 h 3618088"/>
              <a:gd name="connsiteX3" fmla="*/ 7834489 w 12192000"/>
              <a:gd name="connsiteY3" fmla="*/ -1 h 3618088"/>
              <a:gd name="connsiteX4" fmla="*/ 10059105 w 12192000"/>
              <a:gd name="connsiteY4" fmla="*/ 489035 h 3618088"/>
              <a:gd name="connsiteX5" fmla="*/ 12174715 w 12192000"/>
              <a:gd name="connsiteY5" fmla="*/ 24508 h 3618088"/>
              <a:gd name="connsiteX6" fmla="*/ 12192000 w 12192000"/>
              <a:gd name="connsiteY6" fmla="*/ 3618088 h 3618088"/>
              <a:gd name="connsiteX7" fmla="*/ 0 w 12192000"/>
              <a:gd name="connsiteY7" fmla="*/ 3618088 h 3618088"/>
              <a:gd name="connsiteX8" fmla="*/ 0 w 12192000"/>
              <a:gd name="connsiteY8" fmla="*/ 1340555 h 3618088"/>
              <a:gd name="connsiteX0" fmla="*/ 0 w 12192000"/>
              <a:gd name="connsiteY0" fmla="*/ 1316047 h 3593580"/>
              <a:gd name="connsiteX1" fmla="*/ 2126739 w 12192000"/>
              <a:gd name="connsiteY1" fmla="*/ 1263966 h 3593580"/>
              <a:gd name="connsiteX2" fmla="*/ 4707466 w 12192000"/>
              <a:gd name="connsiteY2" fmla="*/ 400204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126739 w 12192000"/>
              <a:gd name="connsiteY1" fmla="*/ 1263966 h 3593580"/>
              <a:gd name="connsiteX2" fmla="*/ 4821766 w 12192000"/>
              <a:gd name="connsiteY2" fmla="*/ 1100927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647331 h 3593580"/>
              <a:gd name="connsiteX2" fmla="*/ 4821766 w 12192000"/>
              <a:gd name="connsiteY2" fmla="*/ 1100927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21766 w 12192000"/>
              <a:gd name="connsiteY2" fmla="*/ 1100927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34476 w 12192000"/>
              <a:gd name="connsiteY3" fmla="*/ 17169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34476 w 12192000"/>
              <a:gd name="connsiteY3" fmla="*/ 676213 h 3593580"/>
              <a:gd name="connsiteX4" fmla="*/ 10059105 w 12192000"/>
              <a:gd name="connsiteY4" fmla="*/ 464527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34476 w 12192000"/>
              <a:gd name="connsiteY3" fmla="*/ 676213 h 3593580"/>
              <a:gd name="connsiteX4" fmla="*/ 10130543 w 12192000"/>
              <a:gd name="connsiteY4" fmla="*/ 1137220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63051 w 12192000"/>
              <a:gd name="connsiteY3" fmla="*/ 1124675 h 3593580"/>
              <a:gd name="connsiteX4" fmla="*/ 10130543 w 12192000"/>
              <a:gd name="connsiteY4" fmla="*/ 1137220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192000"/>
              <a:gd name="connsiteY0" fmla="*/ 1316047 h 3593580"/>
              <a:gd name="connsiteX1" fmla="*/ 2069589 w 12192000"/>
              <a:gd name="connsiteY1" fmla="*/ 1011706 h 3593580"/>
              <a:gd name="connsiteX2" fmla="*/ 4836054 w 12192000"/>
              <a:gd name="connsiteY2" fmla="*/ 1437274 h 3593580"/>
              <a:gd name="connsiteX3" fmla="*/ 7763051 w 12192000"/>
              <a:gd name="connsiteY3" fmla="*/ 928471 h 3593580"/>
              <a:gd name="connsiteX4" fmla="*/ 10130543 w 12192000"/>
              <a:gd name="connsiteY4" fmla="*/ 1137220 h 3593580"/>
              <a:gd name="connsiteX5" fmla="*/ 12174715 w 12192000"/>
              <a:gd name="connsiteY5" fmla="*/ 0 h 3593580"/>
              <a:gd name="connsiteX6" fmla="*/ 12192000 w 12192000"/>
              <a:gd name="connsiteY6" fmla="*/ 3593580 h 3593580"/>
              <a:gd name="connsiteX7" fmla="*/ 0 w 12192000"/>
              <a:gd name="connsiteY7" fmla="*/ 3593580 h 3593580"/>
              <a:gd name="connsiteX8" fmla="*/ 0 w 12192000"/>
              <a:gd name="connsiteY8" fmla="*/ 1316047 h 3593580"/>
              <a:gd name="connsiteX0" fmla="*/ 0 w 12203790"/>
              <a:gd name="connsiteY0" fmla="*/ 387576 h 2665109"/>
              <a:gd name="connsiteX1" fmla="*/ 2069589 w 12203790"/>
              <a:gd name="connsiteY1" fmla="*/ 83235 h 2665109"/>
              <a:gd name="connsiteX2" fmla="*/ 4836054 w 12203790"/>
              <a:gd name="connsiteY2" fmla="*/ 508803 h 2665109"/>
              <a:gd name="connsiteX3" fmla="*/ 7763051 w 12203790"/>
              <a:gd name="connsiteY3" fmla="*/ 0 h 2665109"/>
              <a:gd name="connsiteX4" fmla="*/ 10130543 w 12203790"/>
              <a:gd name="connsiteY4" fmla="*/ 208749 h 2665109"/>
              <a:gd name="connsiteX5" fmla="*/ 12203290 w 12203790"/>
              <a:gd name="connsiteY5" fmla="*/ 24511 h 2665109"/>
              <a:gd name="connsiteX6" fmla="*/ 12192000 w 12203790"/>
              <a:gd name="connsiteY6" fmla="*/ 2665109 h 2665109"/>
              <a:gd name="connsiteX7" fmla="*/ 0 w 12203790"/>
              <a:gd name="connsiteY7" fmla="*/ 2665109 h 2665109"/>
              <a:gd name="connsiteX8" fmla="*/ 0 w 12203790"/>
              <a:gd name="connsiteY8" fmla="*/ 387576 h 2665109"/>
              <a:gd name="connsiteX0" fmla="*/ 0 w 12192000"/>
              <a:gd name="connsiteY0" fmla="*/ 643355 h 2920888"/>
              <a:gd name="connsiteX1" fmla="*/ 2069589 w 12192000"/>
              <a:gd name="connsiteY1" fmla="*/ 339014 h 2920888"/>
              <a:gd name="connsiteX2" fmla="*/ 4836054 w 12192000"/>
              <a:gd name="connsiteY2" fmla="*/ 764582 h 2920888"/>
              <a:gd name="connsiteX3" fmla="*/ 7763051 w 12192000"/>
              <a:gd name="connsiteY3" fmla="*/ 255779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0 w 12192000"/>
              <a:gd name="connsiteY8" fmla="*/ 643355 h 2920888"/>
              <a:gd name="connsiteX0" fmla="*/ 14497 w 12192000"/>
              <a:gd name="connsiteY0" fmla="*/ 3 h 3050518"/>
              <a:gd name="connsiteX1" fmla="*/ 2069589 w 12192000"/>
              <a:gd name="connsiteY1" fmla="*/ 468644 h 3050518"/>
              <a:gd name="connsiteX2" fmla="*/ 4836054 w 12192000"/>
              <a:gd name="connsiteY2" fmla="*/ 894212 h 3050518"/>
              <a:gd name="connsiteX3" fmla="*/ 7763051 w 12192000"/>
              <a:gd name="connsiteY3" fmla="*/ 385409 h 3050518"/>
              <a:gd name="connsiteX4" fmla="*/ 10130543 w 12192000"/>
              <a:gd name="connsiteY4" fmla="*/ 594158 h 3050518"/>
              <a:gd name="connsiteX5" fmla="*/ 12188989 w 12192000"/>
              <a:gd name="connsiteY5" fmla="*/ 129630 h 3050518"/>
              <a:gd name="connsiteX6" fmla="*/ 12192000 w 12192000"/>
              <a:gd name="connsiteY6" fmla="*/ 3050518 h 3050518"/>
              <a:gd name="connsiteX7" fmla="*/ 0 w 12192000"/>
              <a:gd name="connsiteY7" fmla="*/ 3050518 h 3050518"/>
              <a:gd name="connsiteX8" fmla="*/ 14497 w 12192000"/>
              <a:gd name="connsiteY8" fmla="*/ 3 h 3050518"/>
              <a:gd name="connsiteX0" fmla="*/ 14497 w 12192000"/>
              <a:gd name="connsiteY0" fmla="*/ 244397 h 2920888"/>
              <a:gd name="connsiteX1" fmla="*/ 2069589 w 12192000"/>
              <a:gd name="connsiteY1" fmla="*/ 339014 h 2920888"/>
              <a:gd name="connsiteX2" fmla="*/ 4836054 w 12192000"/>
              <a:gd name="connsiteY2" fmla="*/ 764582 h 2920888"/>
              <a:gd name="connsiteX3" fmla="*/ 7763051 w 12192000"/>
              <a:gd name="connsiteY3" fmla="*/ 255779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4497 w 12192000"/>
              <a:gd name="connsiteY0" fmla="*/ 244397 h 2920888"/>
              <a:gd name="connsiteX1" fmla="*/ 2287048 w 12192000"/>
              <a:gd name="connsiteY1" fmla="*/ 214339 h 2920888"/>
              <a:gd name="connsiteX2" fmla="*/ 4836054 w 12192000"/>
              <a:gd name="connsiteY2" fmla="*/ 764582 h 2920888"/>
              <a:gd name="connsiteX3" fmla="*/ 7763051 w 12192000"/>
              <a:gd name="connsiteY3" fmla="*/ 255779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4497 w 12192000"/>
              <a:gd name="connsiteY0" fmla="*/ 244397 h 2920888"/>
              <a:gd name="connsiteX1" fmla="*/ 2287048 w 12192000"/>
              <a:gd name="connsiteY1" fmla="*/ 214339 h 2920888"/>
              <a:gd name="connsiteX2" fmla="*/ 4850553 w 12192000"/>
              <a:gd name="connsiteY2" fmla="*/ 889255 h 2920888"/>
              <a:gd name="connsiteX3" fmla="*/ 7763051 w 12192000"/>
              <a:gd name="connsiteY3" fmla="*/ 255779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4497 w 12192000"/>
              <a:gd name="connsiteY0" fmla="*/ 244397 h 2920888"/>
              <a:gd name="connsiteX1" fmla="*/ 2287048 w 12192000"/>
              <a:gd name="connsiteY1" fmla="*/ 214339 h 2920888"/>
              <a:gd name="connsiteX2" fmla="*/ 4850553 w 12192000"/>
              <a:gd name="connsiteY2" fmla="*/ 889255 h 2920888"/>
              <a:gd name="connsiteX3" fmla="*/ 7850035 w 12192000"/>
              <a:gd name="connsiteY3" fmla="*/ 879152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4497 w 12192000"/>
              <a:gd name="connsiteY0" fmla="*/ 244397 h 2920888"/>
              <a:gd name="connsiteX1" fmla="*/ 2359534 w 12192000"/>
              <a:gd name="connsiteY1" fmla="*/ 713038 h 2920888"/>
              <a:gd name="connsiteX2" fmla="*/ 4850553 w 12192000"/>
              <a:gd name="connsiteY2" fmla="*/ 889255 h 2920888"/>
              <a:gd name="connsiteX3" fmla="*/ 7850035 w 12192000"/>
              <a:gd name="connsiteY3" fmla="*/ 879152 h 2920888"/>
              <a:gd name="connsiteX4" fmla="*/ 10130543 w 12192000"/>
              <a:gd name="connsiteY4" fmla="*/ 464528 h 2920888"/>
              <a:gd name="connsiteX5" fmla="*/ 12188989 w 12192000"/>
              <a:gd name="connsiteY5" fmla="*/ 0 h 2920888"/>
              <a:gd name="connsiteX6" fmla="*/ 12192000 w 12192000"/>
              <a:gd name="connsiteY6" fmla="*/ 2920888 h 2920888"/>
              <a:gd name="connsiteX7" fmla="*/ 0 w 12192000"/>
              <a:gd name="connsiteY7" fmla="*/ 2920888 h 2920888"/>
              <a:gd name="connsiteX8" fmla="*/ 14497 w 12192000"/>
              <a:gd name="connsiteY8" fmla="*/ 244397 h 2920888"/>
              <a:gd name="connsiteX0" fmla="*/ 1394 w 12193394"/>
              <a:gd name="connsiteY0" fmla="*/ 867769 h 2920888"/>
              <a:gd name="connsiteX1" fmla="*/ 2360928 w 12193394"/>
              <a:gd name="connsiteY1" fmla="*/ 713038 h 2920888"/>
              <a:gd name="connsiteX2" fmla="*/ 4851947 w 12193394"/>
              <a:gd name="connsiteY2" fmla="*/ 889255 h 2920888"/>
              <a:gd name="connsiteX3" fmla="*/ 7851429 w 12193394"/>
              <a:gd name="connsiteY3" fmla="*/ 879152 h 2920888"/>
              <a:gd name="connsiteX4" fmla="*/ 10131937 w 12193394"/>
              <a:gd name="connsiteY4" fmla="*/ 464528 h 2920888"/>
              <a:gd name="connsiteX5" fmla="*/ 12190383 w 12193394"/>
              <a:gd name="connsiteY5" fmla="*/ 0 h 2920888"/>
              <a:gd name="connsiteX6" fmla="*/ 12193394 w 12193394"/>
              <a:gd name="connsiteY6" fmla="*/ 2920888 h 2920888"/>
              <a:gd name="connsiteX7" fmla="*/ 1394 w 12193394"/>
              <a:gd name="connsiteY7" fmla="*/ 2920888 h 2920888"/>
              <a:gd name="connsiteX8" fmla="*/ 1394 w 12193394"/>
              <a:gd name="connsiteY8" fmla="*/ 867769 h 2920888"/>
              <a:gd name="connsiteX0" fmla="*/ 1394 w 12193394"/>
              <a:gd name="connsiteY0" fmla="*/ 867769 h 2920888"/>
              <a:gd name="connsiteX1" fmla="*/ 2360928 w 12193394"/>
              <a:gd name="connsiteY1" fmla="*/ 713038 h 2920888"/>
              <a:gd name="connsiteX2" fmla="*/ 4764963 w 12193394"/>
              <a:gd name="connsiteY2" fmla="*/ 1238344 h 2920888"/>
              <a:gd name="connsiteX3" fmla="*/ 7851429 w 12193394"/>
              <a:gd name="connsiteY3" fmla="*/ 879152 h 2920888"/>
              <a:gd name="connsiteX4" fmla="*/ 10131937 w 12193394"/>
              <a:gd name="connsiteY4" fmla="*/ 464528 h 2920888"/>
              <a:gd name="connsiteX5" fmla="*/ 12190383 w 12193394"/>
              <a:gd name="connsiteY5" fmla="*/ 0 h 2920888"/>
              <a:gd name="connsiteX6" fmla="*/ 12193394 w 12193394"/>
              <a:gd name="connsiteY6" fmla="*/ 2920888 h 2920888"/>
              <a:gd name="connsiteX7" fmla="*/ 1394 w 12193394"/>
              <a:gd name="connsiteY7" fmla="*/ 2920888 h 2920888"/>
              <a:gd name="connsiteX8" fmla="*/ 1394 w 12193394"/>
              <a:gd name="connsiteY8" fmla="*/ 867769 h 2920888"/>
              <a:gd name="connsiteX0" fmla="*/ 1394 w 12193394"/>
              <a:gd name="connsiteY0" fmla="*/ 867769 h 2920888"/>
              <a:gd name="connsiteX1" fmla="*/ 2360928 w 12193394"/>
              <a:gd name="connsiteY1" fmla="*/ 713038 h 2920888"/>
              <a:gd name="connsiteX2" fmla="*/ 4764963 w 12193394"/>
              <a:gd name="connsiteY2" fmla="*/ 1238344 h 2920888"/>
              <a:gd name="connsiteX3" fmla="*/ 7851429 w 12193394"/>
              <a:gd name="connsiteY3" fmla="*/ 879152 h 2920888"/>
              <a:gd name="connsiteX4" fmla="*/ 10204423 w 12193394"/>
              <a:gd name="connsiteY4" fmla="*/ 1062966 h 2920888"/>
              <a:gd name="connsiteX5" fmla="*/ 12190383 w 12193394"/>
              <a:gd name="connsiteY5" fmla="*/ 0 h 2920888"/>
              <a:gd name="connsiteX6" fmla="*/ 12193394 w 12193394"/>
              <a:gd name="connsiteY6" fmla="*/ 2920888 h 2920888"/>
              <a:gd name="connsiteX7" fmla="*/ 1394 w 12193394"/>
              <a:gd name="connsiteY7" fmla="*/ 2920888 h 2920888"/>
              <a:gd name="connsiteX8" fmla="*/ 1394 w 12193394"/>
              <a:gd name="connsiteY8" fmla="*/ 867769 h 2920888"/>
              <a:gd name="connsiteX0" fmla="*/ 1394 w 12205375"/>
              <a:gd name="connsiteY0" fmla="*/ 394007 h 2447126"/>
              <a:gd name="connsiteX1" fmla="*/ 2360928 w 12205375"/>
              <a:gd name="connsiteY1" fmla="*/ 239276 h 2447126"/>
              <a:gd name="connsiteX2" fmla="*/ 4764963 w 12205375"/>
              <a:gd name="connsiteY2" fmla="*/ 764582 h 2447126"/>
              <a:gd name="connsiteX3" fmla="*/ 7851429 w 12205375"/>
              <a:gd name="connsiteY3" fmla="*/ 405390 h 2447126"/>
              <a:gd name="connsiteX4" fmla="*/ 10204423 w 12205375"/>
              <a:gd name="connsiteY4" fmla="*/ 589204 h 2447126"/>
              <a:gd name="connsiteX5" fmla="*/ 12204880 w 12205375"/>
              <a:gd name="connsiteY5" fmla="*/ 0 h 2447126"/>
              <a:gd name="connsiteX6" fmla="*/ 12193394 w 12205375"/>
              <a:gd name="connsiteY6" fmla="*/ 2447126 h 2447126"/>
              <a:gd name="connsiteX7" fmla="*/ 1394 w 12205375"/>
              <a:gd name="connsiteY7" fmla="*/ 2447126 h 2447126"/>
              <a:gd name="connsiteX8" fmla="*/ 1394 w 12205375"/>
              <a:gd name="connsiteY8" fmla="*/ 394007 h 2447126"/>
              <a:gd name="connsiteX0" fmla="*/ 1394 w 12193394"/>
              <a:gd name="connsiteY0" fmla="*/ 154732 h 2207851"/>
              <a:gd name="connsiteX1" fmla="*/ 2360928 w 12193394"/>
              <a:gd name="connsiteY1" fmla="*/ 1 h 2207851"/>
              <a:gd name="connsiteX2" fmla="*/ 4764963 w 12193394"/>
              <a:gd name="connsiteY2" fmla="*/ 525307 h 2207851"/>
              <a:gd name="connsiteX3" fmla="*/ 7851429 w 12193394"/>
              <a:gd name="connsiteY3" fmla="*/ 166115 h 2207851"/>
              <a:gd name="connsiteX4" fmla="*/ 10204423 w 12193394"/>
              <a:gd name="connsiteY4" fmla="*/ 349929 h 2207851"/>
              <a:gd name="connsiteX5" fmla="*/ 12190383 w 12193394"/>
              <a:gd name="connsiteY5" fmla="*/ 159684 h 2207851"/>
              <a:gd name="connsiteX6" fmla="*/ 12193394 w 12193394"/>
              <a:gd name="connsiteY6" fmla="*/ 2207851 h 2207851"/>
              <a:gd name="connsiteX7" fmla="*/ 1394 w 12193394"/>
              <a:gd name="connsiteY7" fmla="*/ 2207851 h 2207851"/>
              <a:gd name="connsiteX8" fmla="*/ 1394 w 12193394"/>
              <a:gd name="connsiteY8" fmla="*/ 154732 h 2207851"/>
              <a:gd name="connsiteX0" fmla="*/ 1394 w 12193394"/>
              <a:gd name="connsiteY0" fmla="*/ 163162 h 2216281"/>
              <a:gd name="connsiteX1" fmla="*/ 2360928 w 12193394"/>
              <a:gd name="connsiteY1" fmla="*/ 8431 h 2216281"/>
              <a:gd name="connsiteX2" fmla="*/ 4764963 w 12193394"/>
              <a:gd name="connsiteY2" fmla="*/ 533737 h 2216281"/>
              <a:gd name="connsiteX3" fmla="*/ 7865927 w 12193394"/>
              <a:gd name="connsiteY3" fmla="*/ 0 h 2216281"/>
              <a:gd name="connsiteX4" fmla="*/ 10204423 w 12193394"/>
              <a:gd name="connsiteY4" fmla="*/ 358359 h 2216281"/>
              <a:gd name="connsiteX5" fmla="*/ 12190383 w 12193394"/>
              <a:gd name="connsiteY5" fmla="*/ 168114 h 2216281"/>
              <a:gd name="connsiteX6" fmla="*/ 12193394 w 12193394"/>
              <a:gd name="connsiteY6" fmla="*/ 2216281 h 2216281"/>
              <a:gd name="connsiteX7" fmla="*/ 1394 w 12193394"/>
              <a:gd name="connsiteY7" fmla="*/ 2216281 h 2216281"/>
              <a:gd name="connsiteX8" fmla="*/ 1394 w 12193394"/>
              <a:gd name="connsiteY8" fmla="*/ 163162 h 2216281"/>
              <a:gd name="connsiteX0" fmla="*/ 1394 w 12193394"/>
              <a:gd name="connsiteY0" fmla="*/ 163162 h 2216281"/>
              <a:gd name="connsiteX1" fmla="*/ 2360928 w 12193394"/>
              <a:gd name="connsiteY1" fmla="*/ 8431 h 2216281"/>
              <a:gd name="connsiteX2" fmla="*/ 4764963 w 12193394"/>
              <a:gd name="connsiteY2" fmla="*/ 533737 h 2216281"/>
              <a:gd name="connsiteX3" fmla="*/ 7865927 w 12193394"/>
              <a:gd name="connsiteY3" fmla="*/ 0 h 2216281"/>
              <a:gd name="connsiteX4" fmla="*/ 10218920 w 12193394"/>
              <a:gd name="connsiteY4" fmla="*/ 557838 h 2216281"/>
              <a:gd name="connsiteX5" fmla="*/ 12190383 w 12193394"/>
              <a:gd name="connsiteY5" fmla="*/ 168114 h 2216281"/>
              <a:gd name="connsiteX6" fmla="*/ 12193394 w 12193394"/>
              <a:gd name="connsiteY6" fmla="*/ 2216281 h 2216281"/>
              <a:gd name="connsiteX7" fmla="*/ 1394 w 12193394"/>
              <a:gd name="connsiteY7" fmla="*/ 2216281 h 2216281"/>
              <a:gd name="connsiteX8" fmla="*/ 1394 w 12193394"/>
              <a:gd name="connsiteY8" fmla="*/ 163162 h 2216281"/>
              <a:gd name="connsiteX0" fmla="*/ 1394 w 12193394"/>
              <a:gd name="connsiteY0" fmla="*/ 354211 h 2407330"/>
              <a:gd name="connsiteX1" fmla="*/ 2331933 w 12193394"/>
              <a:gd name="connsiteY1" fmla="*/ 0 h 2407330"/>
              <a:gd name="connsiteX2" fmla="*/ 4764963 w 12193394"/>
              <a:gd name="connsiteY2" fmla="*/ 724786 h 2407330"/>
              <a:gd name="connsiteX3" fmla="*/ 7865927 w 12193394"/>
              <a:gd name="connsiteY3" fmla="*/ 191049 h 2407330"/>
              <a:gd name="connsiteX4" fmla="*/ 10218920 w 12193394"/>
              <a:gd name="connsiteY4" fmla="*/ 748887 h 2407330"/>
              <a:gd name="connsiteX5" fmla="*/ 12190383 w 12193394"/>
              <a:gd name="connsiteY5" fmla="*/ 359163 h 2407330"/>
              <a:gd name="connsiteX6" fmla="*/ 12193394 w 12193394"/>
              <a:gd name="connsiteY6" fmla="*/ 2407330 h 2407330"/>
              <a:gd name="connsiteX7" fmla="*/ 1394 w 12193394"/>
              <a:gd name="connsiteY7" fmla="*/ 2407330 h 2407330"/>
              <a:gd name="connsiteX8" fmla="*/ 1394 w 12193394"/>
              <a:gd name="connsiteY8" fmla="*/ 354211 h 2407330"/>
              <a:gd name="connsiteX0" fmla="*/ 1394 w 12193394"/>
              <a:gd name="connsiteY0" fmla="*/ 354211 h 2407330"/>
              <a:gd name="connsiteX1" fmla="*/ 2331933 w 12193394"/>
              <a:gd name="connsiteY1" fmla="*/ 0 h 2407330"/>
              <a:gd name="connsiteX2" fmla="*/ 4735969 w 12193394"/>
              <a:gd name="connsiteY2" fmla="*/ 450502 h 2407330"/>
              <a:gd name="connsiteX3" fmla="*/ 7865927 w 12193394"/>
              <a:gd name="connsiteY3" fmla="*/ 191049 h 2407330"/>
              <a:gd name="connsiteX4" fmla="*/ 10218920 w 12193394"/>
              <a:gd name="connsiteY4" fmla="*/ 748887 h 2407330"/>
              <a:gd name="connsiteX5" fmla="*/ 12190383 w 12193394"/>
              <a:gd name="connsiteY5" fmla="*/ 359163 h 2407330"/>
              <a:gd name="connsiteX6" fmla="*/ 12193394 w 12193394"/>
              <a:gd name="connsiteY6" fmla="*/ 2407330 h 2407330"/>
              <a:gd name="connsiteX7" fmla="*/ 1394 w 12193394"/>
              <a:gd name="connsiteY7" fmla="*/ 2407330 h 2407330"/>
              <a:gd name="connsiteX8" fmla="*/ 1394 w 12193394"/>
              <a:gd name="connsiteY8" fmla="*/ 354211 h 2407330"/>
              <a:gd name="connsiteX0" fmla="*/ 1394 w 12193394"/>
              <a:gd name="connsiteY0" fmla="*/ 354211 h 2407330"/>
              <a:gd name="connsiteX1" fmla="*/ 2331933 w 12193394"/>
              <a:gd name="connsiteY1" fmla="*/ 0 h 2407330"/>
              <a:gd name="connsiteX2" fmla="*/ 4735969 w 12193394"/>
              <a:gd name="connsiteY2" fmla="*/ 450502 h 2407330"/>
              <a:gd name="connsiteX3" fmla="*/ 7865927 w 12193394"/>
              <a:gd name="connsiteY3" fmla="*/ 191049 h 2407330"/>
              <a:gd name="connsiteX4" fmla="*/ 10218920 w 12193394"/>
              <a:gd name="connsiteY4" fmla="*/ 599277 h 2407330"/>
              <a:gd name="connsiteX5" fmla="*/ 12190383 w 12193394"/>
              <a:gd name="connsiteY5" fmla="*/ 359163 h 2407330"/>
              <a:gd name="connsiteX6" fmla="*/ 12193394 w 12193394"/>
              <a:gd name="connsiteY6" fmla="*/ 2407330 h 2407330"/>
              <a:gd name="connsiteX7" fmla="*/ 1394 w 12193394"/>
              <a:gd name="connsiteY7" fmla="*/ 2407330 h 2407330"/>
              <a:gd name="connsiteX8" fmla="*/ 1394 w 12193394"/>
              <a:gd name="connsiteY8" fmla="*/ 354211 h 2407330"/>
              <a:gd name="connsiteX0" fmla="*/ 733 w 12203871"/>
              <a:gd name="connsiteY0" fmla="*/ 3 h 2986803"/>
              <a:gd name="connsiteX1" fmla="*/ 2342410 w 12203871"/>
              <a:gd name="connsiteY1" fmla="*/ 579473 h 2986803"/>
              <a:gd name="connsiteX2" fmla="*/ 4746446 w 12203871"/>
              <a:gd name="connsiteY2" fmla="*/ 1029975 h 2986803"/>
              <a:gd name="connsiteX3" fmla="*/ 7876404 w 12203871"/>
              <a:gd name="connsiteY3" fmla="*/ 770522 h 2986803"/>
              <a:gd name="connsiteX4" fmla="*/ 10229397 w 12203871"/>
              <a:gd name="connsiteY4" fmla="*/ 1178750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733 w 12203871"/>
              <a:gd name="connsiteY0" fmla="*/ 3 h 2986803"/>
              <a:gd name="connsiteX1" fmla="*/ 2286719 w 12203871"/>
              <a:gd name="connsiteY1" fmla="*/ 1350773 h 2986803"/>
              <a:gd name="connsiteX2" fmla="*/ 4746446 w 12203871"/>
              <a:gd name="connsiteY2" fmla="*/ 1029975 h 2986803"/>
              <a:gd name="connsiteX3" fmla="*/ 7876404 w 12203871"/>
              <a:gd name="connsiteY3" fmla="*/ 770522 h 2986803"/>
              <a:gd name="connsiteX4" fmla="*/ 10229397 w 12203871"/>
              <a:gd name="connsiteY4" fmla="*/ 1178750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733 w 12203871"/>
              <a:gd name="connsiteY0" fmla="*/ 3 h 2986803"/>
              <a:gd name="connsiteX1" fmla="*/ 2286719 w 12203871"/>
              <a:gd name="connsiteY1" fmla="*/ 1350773 h 2986803"/>
              <a:gd name="connsiteX2" fmla="*/ 4746446 w 12203871"/>
              <a:gd name="connsiteY2" fmla="*/ 1029975 h 2986803"/>
              <a:gd name="connsiteX3" fmla="*/ 7932096 w 12203871"/>
              <a:gd name="connsiteY3" fmla="*/ 1785388 h 2986803"/>
              <a:gd name="connsiteX4" fmla="*/ 10229397 w 12203871"/>
              <a:gd name="connsiteY4" fmla="*/ 1178750 h 2986803"/>
              <a:gd name="connsiteX5" fmla="*/ 12200860 w 12203871"/>
              <a:gd name="connsiteY5" fmla="*/ 938636 h 2986803"/>
              <a:gd name="connsiteX6" fmla="*/ 12203871 w 12203871"/>
              <a:gd name="connsiteY6" fmla="*/ 2986803 h 2986803"/>
              <a:gd name="connsiteX7" fmla="*/ 11871 w 12203871"/>
              <a:gd name="connsiteY7" fmla="*/ 2986803 h 2986803"/>
              <a:gd name="connsiteX8" fmla="*/ 733 w 12203871"/>
              <a:gd name="connsiteY8" fmla="*/ 3 h 2986803"/>
              <a:gd name="connsiteX0" fmla="*/ 733 w 12203871"/>
              <a:gd name="connsiteY0" fmla="*/ 28 h 2986828"/>
              <a:gd name="connsiteX1" fmla="*/ 1173599 w 12203871"/>
              <a:gd name="connsiteY1" fmla="*/ 50499 h 2986828"/>
              <a:gd name="connsiteX2" fmla="*/ 4746446 w 12203871"/>
              <a:gd name="connsiteY2" fmla="*/ 1030000 h 2986828"/>
              <a:gd name="connsiteX3" fmla="*/ 7932096 w 12203871"/>
              <a:gd name="connsiteY3" fmla="*/ 1785413 h 2986828"/>
              <a:gd name="connsiteX4" fmla="*/ 10229397 w 12203871"/>
              <a:gd name="connsiteY4" fmla="*/ 1178775 h 2986828"/>
              <a:gd name="connsiteX5" fmla="*/ 12200860 w 12203871"/>
              <a:gd name="connsiteY5" fmla="*/ 938661 h 2986828"/>
              <a:gd name="connsiteX6" fmla="*/ 12203871 w 12203871"/>
              <a:gd name="connsiteY6" fmla="*/ 2986828 h 2986828"/>
              <a:gd name="connsiteX7" fmla="*/ 11871 w 12203871"/>
              <a:gd name="connsiteY7" fmla="*/ 2986828 h 2986828"/>
              <a:gd name="connsiteX8" fmla="*/ 733 w 12203871"/>
              <a:gd name="connsiteY8" fmla="*/ 28 h 2986828"/>
              <a:gd name="connsiteX0" fmla="*/ 17404 w 12192000"/>
              <a:gd name="connsiteY0" fmla="*/ 365626 h 2936329"/>
              <a:gd name="connsiteX1" fmla="*/ 1161728 w 12192000"/>
              <a:gd name="connsiteY1" fmla="*/ 0 h 2936329"/>
              <a:gd name="connsiteX2" fmla="*/ 4734575 w 12192000"/>
              <a:gd name="connsiteY2" fmla="*/ 979501 h 2936329"/>
              <a:gd name="connsiteX3" fmla="*/ 7920225 w 12192000"/>
              <a:gd name="connsiteY3" fmla="*/ 1734914 h 2936329"/>
              <a:gd name="connsiteX4" fmla="*/ 10217526 w 12192000"/>
              <a:gd name="connsiteY4" fmla="*/ 1128276 h 2936329"/>
              <a:gd name="connsiteX5" fmla="*/ 12188989 w 12192000"/>
              <a:gd name="connsiteY5" fmla="*/ 888162 h 2936329"/>
              <a:gd name="connsiteX6" fmla="*/ 12192000 w 12192000"/>
              <a:gd name="connsiteY6" fmla="*/ 2936329 h 2936329"/>
              <a:gd name="connsiteX7" fmla="*/ 0 w 12192000"/>
              <a:gd name="connsiteY7" fmla="*/ 2936329 h 2936329"/>
              <a:gd name="connsiteX8" fmla="*/ 17404 w 12192000"/>
              <a:gd name="connsiteY8" fmla="*/ 365626 h 2936329"/>
              <a:gd name="connsiteX0" fmla="*/ 17404 w 12192000"/>
              <a:gd name="connsiteY0" fmla="*/ 365626 h 2936329"/>
              <a:gd name="connsiteX1" fmla="*/ 1161728 w 12192000"/>
              <a:gd name="connsiteY1" fmla="*/ 0 h 2936329"/>
              <a:gd name="connsiteX2" fmla="*/ 4563326 w 12192000"/>
              <a:gd name="connsiteY2" fmla="*/ 1707669 h 2936329"/>
              <a:gd name="connsiteX3" fmla="*/ 7920225 w 12192000"/>
              <a:gd name="connsiteY3" fmla="*/ 1734914 h 2936329"/>
              <a:gd name="connsiteX4" fmla="*/ 10217526 w 12192000"/>
              <a:gd name="connsiteY4" fmla="*/ 1128276 h 2936329"/>
              <a:gd name="connsiteX5" fmla="*/ 12188989 w 12192000"/>
              <a:gd name="connsiteY5" fmla="*/ 888162 h 2936329"/>
              <a:gd name="connsiteX6" fmla="*/ 12192000 w 12192000"/>
              <a:gd name="connsiteY6" fmla="*/ 2936329 h 2936329"/>
              <a:gd name="connsiteX7" fmla="*/ 0 w 12192000"/>
              <a:gd name="connsiteY7" fmla="*/ 2936329 h 2936329"/>
              <a:gd name="connsiteX8" fmla="*/ 17404 w 12192000"/>
              <a:gd name="connsiteY8" fmla="*/ 365626 h 2936329"/>
              <a:gd name="connsiteX0" fmla="*/ 458 w 12217867"/>
              <a:gd name="connsiteY0" fmla="*/ 261602 h 2936329"/>
              <a:gd name="connsiteX1" fmla="*/ 1187595 w 12217867"/>
              <a:gd name="connsiteY1" fmla="*/ 0 h 2936329"/>
              <a:gd name="connsiteX2" fmla="*/ 4589193 w 12217867"/>
              <a:gd name="connsiteY2" fmla="*/ 1707669 h 2936329"/>
              <a:gd name="connsiteX3" fmla="*/ 7946092 w 12217867"/>
              <a:gd name="connsiteY3" fmla="*/ 1734914 h 2936329"/>
              <a:gd name="connsiteX4" fmla="*/ 10243393 w 12217867"/>
              <a:gd name="connsiteY4" fmla="*/ 1128276 h 2936329"/>
              <a:gd name="connsiteX5" fmla="*/ 12214856 w 12217867"/>
              <a:gd name="connsiteY5" fmla="*/ 888162 h 2936329"/>
              <a:gd name="connsiteX6" fmla="*/ 12217867 w 12217867"/>
              <a:gd name="connsiteY6" fmla="*/ 2936329 h 2936329"/>
              <a:gd name="connsiteX7" fmla="*/ 25867 w 12217867"/>
              <a:gd name="connsiteY7" fmla="*/ 2936329 h 2936329"/>
              <a:gd name="connsiteX8" fmla="*/ 458 w 12217867"/>
              <a:gd name="connsiteY8" fmla="*/ 261602 h 2936329"/>
              <a:gd name="connsiteX0" fmla="*/ 458 w 12217867"/>
              <a:gd name="connsiteY0" fmla="*/ 261602 h 2936329"/>
              <a:gd name="connsiteX1" fmla="*/ 1187595 w 12217867"/>
              <a:gd name="connsiteY1" fmla="*/ 0 h 2936329"/>
              <a:gd name="connsiteX2" fmla="*/ 4589193 w 12217867"/>
              <a:gd name="connsiteY2" fmla="*/ 1707669 h 2936329"/>
              <a:gd name="connsiteX3" fmla="*/ 7946092 w 12217867"/>
              <a:gd name="connsiteY3" fmla="*/ 1058756 h 2936329"/>
              <a:gd name="connsiteX4" fmla="*/ 10243393 w 12217867"/>
              <a:gd name="connsiteY4" fmla="*/ 1128276 h 2936329"/>
              <a:gd name="connsiteX5" fmla="*/ 12214856 w 12217867"/>
              <a:gd name="connsiteY5" fmla="*/ 888162 h 2936329"/>
              <a:gd name="connsiteX6" fmla="*/ 12217867 w 12217867"/>
              <a:gd name="connsiteY6" fmla="*/ 2936329 h 2936329"/>
              <a:gd name="connsiteX7" fmla="*/ 25867 w 12217867"/>
              <a:gd name="connsiteY7" fmla="*/ 2936329 h 2936329"/>
              <a:gd name="connsiteX8" fmla="*/ 458 w 12217867"/>
              <a:gd name="connsiteY8" fmla="*/ 261602 h 2936329"/>
              <a:gd name="connsiteX0" fmla="*/ 458 w 12217867"/>
              <a:gd name="connsiteY0" fmla="*/ 261602 h 2936329"/>
              <a:gd name="connsiteX1" fmla="*/ 1187595 w 12217867"/>
              <a:gd name="connsiteY1" fmla="*/ 0 h 2936329"/>
              <a:gd name="connsiteX2" fmla="*/ 4589193 w 12217867"/>
              <a:gd name="connsiteY2" fmla="*/ 1707669 h 2936329"/>
              <a:gd name="connsiteX3" fmla="*/ 7946092 w 12217867"/>
              <a:gd name="connsiteY3" fmla="*/ 1058756 h 2936329"/>
              <a:gd name="connsiteX4" fmla="*/ 10357559 w 12217867"/>
              <a:gd name="connsiteY4" fmla="*/ 1648396 h 2936329"/>
              <a:gd name="connsiteX5" fmla="*/ 12214856 w 12217867"/>
              <a:gd name="connsiteY5" fmla="*/ 888162 h 2936329"/>
              <a:gd name="connsiteX6" fmla="*/ 12217867 w 12217867"/>
              <a:gd name="connsiteY6" fmla="*/ 2936329 h 2936329"/>
              <a:gd name="connsiteX7" fmla="*/ 25867 w 12217867"/>
              <a:gd name="connsiteY7" fmla="*/ 2936329 h 2936329"/>
              <a:gd name="connsiteX8" fmla="*/ 458 w 12217867"/>
              <a:gd name="connsiteY8" fmla="*/ 261602 h 2936329"/>
              <a:gd name="connsiteX0" fmla="*/ 8006 w 12192000"/>
              <a:gd name="connsiteY0" fmla="*/ 2007175 h 2936329"/>
              <a:gd name="connsiteX1" fmla="*/ 1161728 w 12192000"/>
              <a:gd name="connsiteY1" fmla="*/ 0 h 2936329"/>
              <a:gd name="connsiteX2" fmla="*/ 4563326 w 12192000"/>
              <a:gd name="connsiteY2" fmla="*/ 1707669 h 2936329"/>
              <a:gd name="connsiteX3" fmla="*/ 7920225 w 12192000"/>
              <a:gd name="connsiteY3" fmla="*/ 1058756 h 2936329"/>
              <a:gd name="connsiteX4" fmla="*/ 10331692 w 12192000"/>
              <a:gd name="connsiteY4" fmla="*/ 1648396 h 2936329"/>
              <a:gd name="connsiteX5" fmla="*/ 12188989 w 12192000"/>
              <a:gd name="connsiteY5" fmla="*/ 888162 h 2936329"/>
              <a:gd name="connsiteX6" fmla="*/ 12192000 w 12192000"/>
              <a:gd name="connsiteY6" fmla="*/ 2936329 h 2936329"/>
              <a:gd name="connsiteX7" fmla="*/ 0 w 12192000"/>
              <a:gd name="connsiteY7" fmla="*/ 2936329 h 2936329"/>
              <a:gd name="connsiteX8" fmla="*/ 8006 w 12192000"/>
              <a:gd name="connsiteY8" fmla="*/ 2007175 h 2936329"/>
              <a:gd name="connsiteX0" fmla="*/ 8006 w 12192000"/>
              <a:gd name="connsiteY0" fmla="*/ 1119012 h 2048166"/>
              <a:gd name="connsiteX1" fmla="*/ 560267 w 12192000"/>
              <a:gd name="connsiteY1" fmla="*/ 613843 h 2048166"/>
              <a:gd name="connsiteX2" fmla="*/ 4563326 w 12192000"/>
              <a:gd name="connsiteY2" fmla="*/ 819506 h 2048166"/>
              <a:gd name="connsiteX3" fmla="*/ 7920225 w 12192000"/>
              <a:gd name="connsiteY3" fmla="*/ 170593 h 2048166"/>
              <a:gd name="connsiteX4" fmla="*/ 10331692 w 12192000"/>
              <a:gd name="connsiteY4" fmla="*/ 760233 h 2048166"/>
              <a:gd name="connsiteX5" fmla="*/ 12188989 w 12192000"/>
              <a:gd name="connsiteY5" fmla="*/ -1 h 2048166"/>
              <a:gd name="connsiteX6" fmla="*/ 12192000 w 12192000"/>
              <a:gd name="connsiteY6" fmla="*/ 2048166 h 2048166"/>
              <a:gd name="connsiteX7" fmla="*/ 0 w 12192000"/>
              <a:gd name="connsiteY7" fmla="*/ 2048166 h 2048166"/>
              <a:gd name="connsiteX8" fmla="*/ 8006 w 12192000"/>
              <a:gd name="connsiteY8" fmla="*/ 1119012 h 2048166"/>
              <a:gd name="connsiteX0" fmla="*/ 8006 w 12192000"/>
              <a:gd name="connsiteY0" fmla="*/ 1119012 h 2048166"/>
              <a:gd name="connsiteX1" fmla="*/ 560267 w 12192000"/>
              <a:gd name="connsiteY1" fmla="*/ 613843 h 2048166"/>
              <a:gd name="connsiteX2" fmla="*/ 2124068 w 12192000"/>
              <a:gd name="connsiteY2" fmla="*/ 1469024 h 2048166"/>
              <a:gd name="connsiteX3" fmla="*/ 7920225 w 12192000"/>
              <a:gd name="connsiteY3" fmla="*/ 170593 h 2048166"/>
              <a:gd name="connsiteX4" fmla="*/ 10331692 w 12192000"/>
              <a:gd name="connsiteY4" fmla="*/ 760233 h 2048166"/>
              <a:gd name="connsiteX5" fmla="*/ 12188989 w 12192000"/>
              <a:gd name="connsiteY5" fmla="*/ -1 h 2048166"/>
              <a:gd name="connsiteX6" fmla="*/ 12192000 w 12192000"/>
              <a:gd name="connsiteY6" fmla="*/ 2048166 h 2048166"/>
              <a:gd name="connsiteX7" fmla="*/ 0 w 12192000"/>
              <a:gd name="connsiteY7" fmla="*/ 2048166 h 2048166"/>
              <a:gd name="connsiteX8" fmla="*/ 8006 w 12192000"/>
              <a:gd name="connsiteY8" fmla="*/ 1119012 h 2048166"/>
              <a:gd name="connsiteX0" fmla="*/ 1110 w 12196243"/>
              <a:gd name="connsiteY0" fmla="*/ 1403177 h 2048166"/>
              <a:gd name="connsiteX1" fmla="*/ 564510 w 12196243"/>
              <a:gd name="connsiteY1" fmla="*/ 613843 h 2048166"/>
              <a:gd name="connsiteX2" fmla="*/ 2128311 w 12196243"/>
              <a:gd name="connsiteY2" fmla="*/ 1469024 h 2048166"/>
              <a:gd name="connsiteX3" fmla="*/ 7924468 w 12196243"/>
              <a:gd name="connsiteY3" fmla="*/ 170593 h 2048166"/>
              <a:gd name="connsiteX4" fmla="*/ 10335935 w 12196243"/>
              <a:gd name="connsiteY4" fmla="*/ 760233 h 2048166"/>
              <a:gd name="connsiteX5" fmla="*/ 12193232 w 12196243"/>
              <a:gd name="connsiteY5" fmla="*/ -1 h 2048166"/>
              <a:gd name="connsiteX6" fmla="*/ 12196243 w 12196243"/>
              <a:gd name="connsiteY6" fmla="*/ 2048166 h 2048166"/>
              <a:gd name="connsiteX7" fmla="*/ 4243 w 12196243"/>
              <a:gd name="connsiteY7" fmla="*/ 2048166 h 2048166"/>
              <a:gd name="connsiteX8" fmla="*/ 1110 w 12196243"/>
              <a:gd name="connsiteY8" fmla="*/ 1403177 h 2048166"/>
              <a:gd name="connsiteX0" fmla="*/ 1110 w 12196243"/>
              <a:gd name="connsiteY0" fmla="*/ 1403177 h 2048166"/>
              <a:gd name="connsiteX1" fmla="*/ 586786 w 12196243"/>
              <a:gd name="connsiteY1" fmla="*/ 1060383 h 2048166"/>
              <a:gd name="connsiteX2" fmla="*/ 2128311 w 12196243"/>
              <a:gd name="connsiteY2" fmla="*/ 1469024 h 2048166"/>
              <a:gd name="connsiteX3" fmla="*/ 7924468 w 12196243"/>
              <a:gd name="connsiteY3" fmla="*/ 170593 h 2048166"/>
              <a:gd name="connsiteX4" fmla="*/ 10335935 w 12196243"/>
              <a:gd name="connsiteY4" fmla="*/ 760233 h 2048166"/>
              <a:gd name="connsiteX5" fmla="*/ 12193232 w 12196243"/>
              <a:gd name="connsiteY5" fmla="*/ -1 h 2048166"/>
              <a:gd name="connsiteX6" fmla="*/ 12196243 w 12196243"/>
              <a:gd name="connsiteY6" fmla="*/ 2048166 h 2048166"/>
              <a:gd name="connsiteX7" fmla="*/ 4243 w 12196243"/>
              <a:gd name="connsiteY7" fmla="*/ 2048166 h 2048166"/>
              <a:gd name="connsiteX8" fmla="*/ 1110 w 12196243"/>
              <a:gd name="connsiteY8" fmla="*/ 1403177 h 2048166"/>
              <a:gd name="connsiteX0" fmla="*/ 1110 w 12196243"/>
              <a:gd name="connsiteY0" fmla="*/ 1403177 h 2048166"/>
              <a:gd name="connsiteX1" fmla="*/ 586786 w 12196243"/>
              <a:gd name="connsiteY1" fmla="*/ 1060383 h 2048166"/>
              <a:gd name="connsiteX2" fmla="*/ 2128311 w 12196243"/>
              <a:gd name="connsiteY2" fmla="*/ 1469024 h 2048166"/>
              <a:gd name="connsiteX3" fmla="*/ 7957883 w 12196243"/>
              <a:gd name="connsiteY3" fmla="*/ 1063678 h 2048166"/>
              <a:gd name="connsiteX4" fmla="*/ 10335935 w 12196243"/>
              <a:gd name="connsiteY4" fmla="*/ 760233 h 2048166"/>
              <a:gd name="connsiteX5" fmla="*/ 12193232 w 12196243"/>
              <a:gd name="connsiteY5" fmla="*/ -1 h 2048166"/>
              <a:gd name="connsiteX6" fmla="*/ 12196243 w 12196243"/>
              <a:gd name="connsiteY6" fmla="*/ 2048166 h 2048166"/>
              <a:gd name="connsiteX7" fmla="*/ 4243 w 12196243"/>
              <a:gd name="connsiteY7" fmla="*/ 2048166 h 2048166"/>
              <a:gd name="connsiteX8" fmla="*/ 1110 w 12196243"/>
              <a:gd name="connsiteY8" fmla="*/ 1403177 h 2048166"/>
              <a:gd name="connsiteX0" fmla="*/ 1110 w 12196243"/>
              <a:gd name="connsiteY0" fmla="*/ 1403177 h 2048166"/>
              <a:gd name="connsiteX1" fmla="*/ 586786 w 12196243"/>
              <a:gd name="connsiteY1" fmla="*/ 1060383 h 2048166"/>
              <a:gd name="connsiteX2" fmla="*/ 2128311 w 12196243"/>
              <a:gd name="connsiteY2" fmla="*/ 1469024 h 2048166"/>
              <a:gd name="connsiteX3" fmla="*/ 7957883 w 12196243"/>
              <a:gd name="connsiteY3" fmla="*/ 1063678 h 2048166"/>
              <a:gd name="connsiteX4" fmla="*/ 11371785 w 12196243"/>
              <a:gd name="connsiteY4" fmla="*/ 191907 h 2048166"/>
              <a:gd name="connsiteX5" fmla="*/ 12193232 w 12196243"/>
              <a:gd name="connsiteY5" fmla="*/ -1 h 2048166"/>
              <a:gd name="connsiteX6" fmla="*/ 12196243 w 12196243"/>
              <a:gd name="connsiteY6" fmla="*/ 2048166 h 2048166"/>
              <a:gd name="connsiteX7" fmla="*/ 4243 w 12196243"/>
              <a:gd name="connsiteY7" fmla="*/ 2048166 h 2048166"/>
              <a:gd name="connsiteX8" fmla="*/ 1110 w 12196243"/>
              <a:gd name="connsiteY8" fmla="*/ 1403177 h 2048166"/>
              <a:gd name="connsiteX0" fmla="*/ 1110 w 12196243"/>
              <a:gd name="connsiteY0" fmla="*/ 1403177 h 2048166"/>
              <a:gd name="connsiteX1" fmla="*/ 586786 w 12196243"/>
              <a:gd name="connsiteY1" fmla="*/ 1060383 h 2048166"/>
              <a:gd name="connsiteX2" fmla="*/ 2128311 w 12196243"/>
              <a:gd name="connsiteY2" fmla="*/ 1469024 h 2048166"/>
              <a:gd name="connsiteX3" fmla="*/ 10608766 w 12196243"/>
              <a:gd name="connsiteY3" fmla="*/ 1388433 h 2048166"/>
              <a:gd name="connsiteX4" fmla="*/ 11371785 w 12196243"/>
              <a:gd name="connsiteY4" fmla="*/ 191907 h 2048166"/>
              <a:gd name="connsiteX5" fmla="*/ 12193232 w 12196243"/>
              <a:gd name="connsiteY5" fmla="*/ -1 h 2048166"/>
              <a:gd name="connsiteX6" fmla="*/ 12196243 w 12196243"/>
              <a:gd name="connsiteY6" fmla="*/ 2048166 h 2048166"/>
              <a:gd name="connsiteX7" fmla="*/ 4243 w 12196243"/>
              <a:gd name="connsiteY7" fmla="*/ 2048166 h 2048166"/>
              <a:gd name="connsiteX8" fmla="*/ 1110 w 12196243"/>
              <a:gd name="connsiteY8" fmla="*/ 1403177 h 2048166"/>
              <a:gd name="connsiteX0" fmla="*/ 1110 w 12196243"/>
              <a:gd name="connsiteY0" fmla="*/ 1403177 h 2048166"/>
              <a:gd name="connsiteX1" fmla="*/ 586786 w 12196243"/>
              <a:gd name="connsiteY1" fmla="*/ 1060383 h 2048166"/>
              <a:gd name="connsiteX2" fmla="*/ 6293985 w 12196243"/>
              <a:gd name="connsiteY2" fmla="*/ 1793783 h 2048166"/>
              <a:gd name="connsiteX3" fmla="*/ 10608766 w 12196243"/>
              <a:gd name="connsiteY3" fmla="*/ 1388433 h 2048166"/>
              <a:gd name="connsiteX4" fmla="*/ 11371785 w 12196243"/>
              <a:gd name="connsiteY4" fmla="*/ 191907 h 2048166"/>
              <a:gd name="connsiteX5" fmla="*/ 12193232 w 12196243"/>
              <a:gd name="connsiteY5" fmla="*/ -1 h 2048166"/>
              <a:gd name="connsiteX6" fmla="*/ 12196243 w 12196243"/>
              <a:gd name="connsiteY6" fmla="*/ 2048166 h 2048166"/>
              <a:gd name="connsiteX7" fmla="*/ 4243 w 12196243"/>
              <a:gd name="connsiteY7" fmla="*/ 2048166 h 2048166"/>
              <a:gd name="connsiteX8" fmla="*/ 1110 w 12196243"/>
              <a:gd name="connsiteY8" fmla="*/ 1403177 h 2048166"/>
              <a:gd name="connsiteX0" fmla="*/ 1110 w 12196243"/>
              <a:gd name="connsiteY0" fmla="*/ 1403177 h 2048166"/>
              <a:gd name="connsiteX1" fmla="*/ 586786 w 12196243"/>
              <a:gd name="connsiteY1" fmla="*/ 1060383 h 2048166"/>
              <a:gd name="connsiteX2" fmla="*/ 6249432 w 12196243"/>
              <a:gd name="connsiteY2" fmla="*/ 1347238 h 2048166"/>
              <a:gd name="connsiteX3" fmla="*/ 10608766 w 12196243"/>
              <a:gd name="connsiteY3" fmla="*/ 1388433 h 2048166"/>
              <a:gd name="connsiteX4" fmla="*/ 11371785 w 12196243"/>
              <a:gd name="connsiteY4" fmla="*/ 191907 h 2048166"/>
              <a:gd name="connsiteX5" fmla="*/ 12193232 w 12196243"/>
              <a:gd name="connsiteY5" fmla="*/ -1 h 2048166"/>
              <a:gd name="connsiteX6" fmla="*/ 12196243 w 12196243"/>
              <a:gd name="connsiteY6" fmla="*/ 2048166 h 2048166"/>
              <a:gd name="connsiteX7" fmla="*/ 4243 w 12196243"/>
              <a:gd name="connsiteY7" fmla="*/ 2048166 h 2048166"/>
              <a:gd name="connsiteX8" fmla="*/ 1110 w 12196243"/>
              <a:gd name="connsiteY8" fmla="*/ 1403177 h 2048166"/>
              <a:gd name="connsiteX0" fmla="*/ 1110 w 12196243"/>
              <a:gd name="connsiteY0" fmla="*/ 1403177 h 2048166"/>
              <a:gd name="connsiteX1" fmla="*/ 642478 w 12196243"/>
              <a:gd name="connsiteY1" fmla="*/ 1709898 h 2048166"/>
              <a:gd name="connsiteX2" fmla="*/ 6249432 w 12196243"/>
              <a:gd name="connsiteY2" fmla="*/ 1347238 h 2048166"/>
              <a:gd name="connsiteX3" fmla="*/ 10608766 w 12196243"/>
              <a:gd name="connsiteY3" fmla="*/ 1388433 h 2048166"/>
              <a:gd name="connsiteX4" fmla="*/ 11371785 w 12196243"/>
              <a:gd name="connsiteY4" fmla="*/ 191907 h 2048166"/>
              <a:gd name="connsiteX5" fmla="*/ 12193232 w 12196243"/>
              <a:gd name="connsiteY5" fmla="*/ -1 h 2048166"/>
              <a:gd name="connsiteX6" fmla="*/ 12196243 w 12196243"/>
              <a:gd name="connsiteY6" fmla="*/ 2048166 h 2048166"/>
              <a:gd name="connsiteX7" fmla="*/ 4243 w 12196243"/>
              <a:gd name="connsiteY7" fmla="*/ 2048166 h 2048166"/>
              <a:gd name="connsiteX8" fmla="*/ 1110 w 12196243"/>
              <a:gd name="connsiteY8" fmla="*/ 1403177 h 2048166"/>
              <a:gd name="connsiteX0" fmla="*/ 1110 w 12196243"/>
              <a:gd name="connsiteY0" fmla="*/ 1403177 h 2048166"/>
              <a:gd name="connsiteX1" fmla="*/ 642478 w 12196243"/>
              <a:gd name="connsiteY1" fmla="*/ 1709898 h 2048166"/>
              <a:gd name="connsiteX2" fmla="*/ 4745779 w 12196243"/>
              <a:gd name="connsiteY2" fmla="*/ 1103671 h 2048166"/>
              <a:gd name="connsiteX3" fmla="*/ 10608766 w 12196243"/>
              <a:gd name="connsiteY3" fmla="*/ 1388433 h 2048166"/>
              <a:gd name="connsiteX4" fmla="*/ 11371785 w 12196243"/>
              <a:gd name="connsiteY4" fmla="*/ 191907 h 2048166"/>
              <a:gd name="connsiteX5" fmla="*/ 12193232 w 12196243"/>
              <a:gd name="connsiteY5" fmla="*/ -1 h 2048166"/>
              <a:gd name="connsiteX6" fmla="*/ 12196243 w 12196243"/>
              <a:gd name="connsiteY6" fmla="*/ 2048166 h 2048166"/>
              <a:gd name="connsiteX7" fmla="*/ 4243 w 12196243"/>
              <a:gd name="connsiteY7" fmla="*/ 2048166 h 2048166"/>
              <a:gd name="connsiteX8" fmla="*/ 1110 w 12196243"/>
              <a:gd name="connsiteY8" fmla="*/ 1403177 h 2048166"/>
              <a:gd name="connsiteX0" fmla="*/ 1110 w 12196243"/>
              <a:gd name="connsiteY0" fmla="*/ 1403177 h 2048166"/>
              <a:gd name="connsiteX1" fmla="*/ 642478 w 12196243"/>
              <a:gd name="connsiteY1" fmla="*/ 1709898 h 2048166"/>
              <a:gd name="connsiteX2" fmla="*/ 4745779 w 12196243"/>
              <a:gd name="connsiteY2" fmla="*/ 1103671 h 2048166"/>
              <a:gd name="connsiteX3" fmla="*/ 10062997 w 12196243"/>
              <a:gd name="connsiteY3" fmla="*/ 1510219 h 2048166"/>
              <a:gd name="connsiteX4" fmla="*/ 11371785 w 12196243"/>
              <a:gd name="connsiteY4" fmla="*/ 191907 h 2048166"/>
              <a:gd name="connsiteX5" fmla="*/ 12193232 w 12196243"/>
              <a:gd name="connsiteY5" fmla="*/ -1 h 2048166"/>
              <a:gd name="connsiteX6" fmla="*/ 12196243 w 12196243"/>
              <a:gd name="connsiteY6" fmla="*/ 2048166 h 2048166"/>
              <a:gd name="connsiteX7" fmla="*/ 4243 w 12196243"/>
              <a:gd name="connsiteY7" fmla="*/ 2048166 h 2048166"/>
              <a:gd name="connsiteX8" fmla="*/ 1110 w 12196243"/>
              <a:gd name="connsiteY8" fmla="*/ 1403177 h 2048166"/>
              <a:gd name="connsiteX0" fmla="*/ 1110 w 12196243"/>
              <a:gd name="connsiteY0" fmla="*/ 1403177 h 2048166"/>
              <a:gd name="connsiteX1" fmla="*/ 642478 w 12196243"/>
              <a:gd name="connsiteY1" fmla="*/ 1709898 h 2048166"/>
              <a:gd name="connsiteX2" fmla="*/ 5414069 w 12196243"/>
              <a:gd name="connsiteY2" fmla="*/ 1063077 h 2048166"/>
              <a:gd name="connsiteX3" fmla="*/ 10062997 w 12196243"/>
              <a:gd name="connsiteY3" fmla="*/ 1510219 h 2048166"/>
              <a:gd name="connsiteX4" fmla="*/ 11371785 w 12196243"/>
              <a:gd name="connsiteY4" fmla="*/ 191907 h 2048166"/>
              <a:gd name="connsiteX5" fmla="*/ 12193232 w 12196243"/>
              <a:gd name="connsiteY5" fmla="*/ -1 h 2048166"/>
              <a:gd name="connsiteX6" fmla="*/ 12196243 w 12196243"/>
              <a:gd name="connsiteY6" fmla="*/ 2048166 h 2048166"/>
              <a:gd name="connsiteX7" fmla="*/ 4243 w 12196243"/>
              <a:gd name="connsiteY7" fmla="*/ 2048166 h 2048166"/>
              <a:gd name="connsiteX8" fmla="*/ 1110 w 12196243"/>
              <a:gd name="connsiteY8" fmla="*/ 1403177 h 2048166"/>
              <a:gd name="connsiteX0" fmla="*/ 1110 w 12196243"/>
              <a:gd name="connsiteY0" fmla="*/ 956636 h 2048166"/>
              <a:gd name="connsiteX1" fmla="*/ 642478 w 12196243"/>
              <a:gd name="connsiteY1" fmla="*/ 1709898 h 2048166"/>
              <a:gd name="connsiteX2" fmla="*/ 5414069 w 12196243"/>
              <a:gd name="connsiteY2" fmla="*/ 1063077 h 2048166"/>
              <a:gd name="connsiteX3" fmla="*/ 10062997 w 12196243"/>
              <a:gd name="connsiteY3" fmla="*/ 1510219 h 2048166"/>
              <a:gd name="connsiteX4" fmla="*/ 11371785 w 12196243"/>
              <a:gd name="connsiteY4" fmla="*/ 191907 h 2048166"/>
              <a:gd name="connsiteX5" fmla="*/ 12193232 w 12196243"/>
              <a:gd name="connsiteY5" fmla="*/ -1 h 2048166"/>
              <a:gd name="connsiteX6" fmla="*/ 12196243 w 12196243"/>
              <a:gd name="connsiteY6" fmla="*/ 2048166 h 2048166"/>
              <a:gd name="connsiteX7" fmla="*/ 4243 w 12196243"/>
              <a:gd name="connsiteY7" fmla="*/ 2048166 h 2048166"/>
              <a:gd name="connsiteX8" fmla="*/ 1110 w 12196243"/>
              <a:gd name="connsiteY8" fmla="*/ 956636 h 2048166"/>
              <a:gd name="connsiteX0" fmla="*/ 1110 w 12196243"/>
              <a:gd name="connsiteY0" fmla="*/ 956636 h 2048166"/>
              <a:gd name="connsiteX1" fmla="*/ 631340 w 12196243"/>
              <a:gd name="connsiteY1" fmla="*/ 1506924 h 2048166"/>
              <a:gd name="connsiteX2" fmla="*/ 5414069 w 12196243"/>
              <a:gd name="connsiteY2" fmla="*/ 1063077 h 2048166"/>
              <a:gd name="connsiteX3" fmla="*/ 10062997 w 12196243"/>
              <a:gd name="connsiteY3" fmla="*/ 1510219 h 2048166"/>
              <a:gd name="connsiteX4" fmla="*/ 11371785 w 12196243"/>
              <a:gd name="connsiteY4" fmla="*/ 191907 h 2048166"/>
              <a:gd name="connsiteX5" fmla="*/ 12193232 w 12196243"/>
              <a:gd name="connsiteY5" fmla="*/ -1 h 2048166"/>
              <a:gd name="connsiteX6" fmla="*/ 12196243 w 12196243"/>
              <a:gd name="connsiteY6" fmla="*/ 2048166 h 2048166"/>
              <a:gd name="connsiteX7" fmla="*/ 4243 w 12196243"/>
              <a:gd name="connsiteY7" fmla="*/ 2048166 h 2048166"/>
              <a:gd name="connsiteX8" fmla="*/ 1110 w 12196243"/>
              <a:gd name="connsiteY8" fmla="*/ 956636 h 2048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243" h="2048166">
                <a:moveTo>
                  <a:pt x="1110" y="956636"/>
                </a:moveTo>
                <a:cubicBezTo>
                  <a:pt x="6313" y="955129"/>
                  <a:pt x="633221" y="1510658"/>
                  <a:pt x="631340" y="1506924"/>
                </a:cubicBezTo>
                <a:cubicBezTo>
                  <a:pt x="620239" y="1518401"/>
                  <a:pt x="5272152" y="1114844"/>
                  <a:pt x="5414069" y="1063077"/>
                </a:cubicBezTo>
                <a:lnTo>
                  <a:pt x="10062997" y="1510219"/>
                </a:lnTo>
                <a:lnTo>
                  <a:pt x="11371785" y="191907"/>
                </a:lnTo>
                <a:lnTo>
                  <a:pt x="12193232" y="-1"/>
                </a:lnTo>
                <a:cubicBezTo>
                  <a:pt x="12196995" y="1786466"/>
                  <a:pt x="12192480" y="261699"/>
                  <a:pt x="12196243" y="2048166"/>
                </a:cubicBezTo>
                <a:lnTo>
                  <a:pt x="4243" y="2048166"/>
                </a:lnTo>
                <a:cubicBezTo>
                  <a:pt x="9075" y="1031328"/>
                  <a:pt x="-3722" y="1973474"/>
                  <a:pt x="1110" y="956636"/>
                </a:cubicBez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8" name="Grafik 27">
            <a:extLst>
              <a:ext uri="{FF2B5EF4-FFF2-40B4-BE49-F238E27FC236}">
                <a16:creationId xmlns:a16="http://schemas.microsoft.com/office/drawing/2014/main" id="{3A544BEB-8950-DF40-9212-5B90BD2387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1066" y="255073"/>
            <a:ext cx="1461080" cy="774372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0E021665-0CD1-B640-9B80-664E150A70D8}"/>
              </a:ext>
            </a:extLst>
          </p:cNvPr>
          <p:cNvSpPr txBox="1"/>
          <p:nvPr userDrawn="1"/>
        </p:nvSpPr>
        <p:spPr>
          <a:xfrm>
            <a:off x="10442174" y="6451303"/>
            <a:ext cx="14787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>
                <a:solidFill>
                  <a:srgbClr val="B35F2F"/>
                </a:solidFill>
              </a:rPr>
              <a:t> | </a:t>
            </a:r>
            <a:fld id="{DE6159A1-206A-8C4D-B4B3-B5225D23B393}" type="slidenum">
              <a:rPr lang="de-DE" sz="1200" smtClean="0">
                <a:solidFill>
                  <a:srgbClr val="B35F2F"/>
                </a:solidFill>
              </a:rPr>
              <a:pPr algn="r"/>
              <a:t>‹#›</a:t>
            </a:fld>
            <a:r>
              <a:rPr lang="de-DE" sz="1200">
                <a:solidFill>
                  <a:srgbClr val="B35F2F"/>
                </a:solidFill>
              </a:rPr>
              <a:t> </a:t>
            </a:r>
          </a:p>
        </p:txBody>
      </p:sp>
      <p:sp>
        <p:nvSpPr>
          <p:cNvPr id="12" name="Textfeld 26">
            <a:extLst>
              <a:ext uri="{FF2B5EF4-FFF2-40B4-BE49-F238E27FC236}">
                <a16:creationId xmlns:a16="http://schemas.microsoft.com/office/drawing/2014/main" id="{1F3FFE44-D5C6-4882-A720-62065E8898F3}"/>
              </a:ext>
            </a:extLst>
          </p:cNvPr>
          <p:cNvSpPr txBox="1"/>
          <p:nvPr userDrawn="1"/>
        </p:nvSpPr>
        <p:spPr>
          <a:xfrm>
            <a:off x="7760152" y="278727"/>
            <a:ext cx="40785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i="1" err="1">
                <a:solidFill>
                  <a:srgbClr val="532F1A"/>
                </a:solidFill>
              </a:rPr>
              <a:t>RethinkAction</a:t>
            </a:r>
            <a:r>
              <a:rPr lang="en-US" sz="1400" i="1">
                <a:solidFill>
                  <a:srgbClr val="532F1A"/>
                </a:solidFill>
              </a:rPr>
              <a:t> Review Meeting RP1 (M1-M18) - WPX</a:t>
            </a:r>
          </a:p>
        </p:txBody>
      </p:sp>
      <p:sp>
        <p:nvSpPr>
          <p:cNvPr id="13" name="Textfeld 9">
            <a:extLst>
              <a:ext uri="{FF2B5EF4-FFF2-40B4-BE49-F238E27FC236}">
                <a16:creationId xmlns:a16="http://schemas.microsoft.com/office/drawing/2014/main" id="{4D0C764B-AA92-4CAC-9FC0-EE0A5EE3D06A}"/>
              </a:ext>
            </a:extLst>
          </p:cNvPr>
          <p:cNvSpPr txBox="1"/>
          <p:nvPr userDrawn="1"/>
        </p:nvSpPr>
        <p:spPr>
          <a:xfrm>
            <a:off x="9711680" y="586504"/>
            <a:ext cx="212698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1100">
                <a:solidFill>
                  <a:srgbClr val="B35F2F"/>
                </a:solidFill>
                <a:latin typeface="+mj-lt"/>
              </a:rPr>
              <a:t>03 | 07 | 2023 </a:t>
            </a:r>
            <a:endParaRPr lang="de-DE" sz="1100"/>
          </a:p>
        </p:txBody>
      </p:sp>
    </p:spTree>
    <p:extLst>
      <p:ext uri="{BB962C8B-B14F-4D97-AF65-F5344CB8AC3E}">
        <p14:creationId xmlns:p14="http://schemas.microsoft.com/office/powerpoint/2010/main" val="33001951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Page_Grey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 5">
            <a:extLst>
              <a:ext uri="{FF2B5EF4-FFF2-40B4-BE49-F238E27FC236}">
                <a16:creationId xmlns:a16="http://schemas.microsoft.com/office/drawing/2014/main" id="{C338EB62-96B7-3749-8F72-5B731DE5B712}"/>
              </a:ext>
            </a:extLst>
          </p:cNvPr>
          <p:cNvSpPr/>
          <p:nvPr userDrawn="1"/>
        </p:nvSpPr>
        <p:spPr>
          <a:xfrm>
            <a:off x="10236820" y="6204475"/>
            <a:ext cx="1969469" cy="653525"/>
          </a:xfrm>
          <a:custGeom>
            <a:avLst/>
            <a:gdLst>
              <a:gd name="connsiteX0" fmla="*/ 42862 w 1400175"/>
              <a:gd name="connsiteY0" fmla="*/ 585788 h 657225"/>
              <a:gd name="connsiteX1" fmla="*/ 114300 w 1400175"/>
              <a:gd name="connsiteY1" fmla="*/ 214313 h 657225"/>
              <a:gd name="connsiteX2" fmla="*/ 757237 w 1400175"/>
              <a:gd name="connsiteY2" fmla="*/ 14288 h 657225"/>
              <a:gd name="connsiteX3" fmla="*/ 1400175 w 1400175"/>
              <a:gd name="connsiteY3" fmla="*/ 0 h 657225"/>
              <a:gd name="connsiteX4" fmla="*/ 1400175 w 1400175"/>
              <a:gd name="connsiteY4" fmla="*/ 657225 h 657225"/>
              <a:gd name="connsiteX5" fmla="*/ 0 w 1400175"/>
              <a:gd name="connsiteY5" fmla="*/ 657225 h 657225"/>
              <a:gd name="connsiteX6" fmla="*/ 42862 w 1400175"/>
              <a:gd name="connsiteY6" fmla="*/ 585788 h 657225"/>
              <a:gd name="connsiteX0" fmla="*/ 42862 w 1400175"/>
              <a:gd name="connsiteY0" fmla="*/ 585788 h 657225"/>
              <a:gd name="connsiteX1" fmla="*/ 393302 w 1400175"/>
              <a:gd name="connsiteY1" fmla="*/ 214313 h 657225"/>
              <a:gd name="connsiteX2" fmla="*/ 757237 w 1400175"/>
              <a:gd name="connsiteY2" fmla="*/ 14288 h 657225"/>
              <a:gd name="connsiteX3" fmla="*/ 1400175 w 1400175"/>
              <a:gd name="connsiteY3" fmla="*/ 0 h 657225"/>
              <a:gd name="connsiteX4" fmla="*/ 1400175 w 1400175"/>
              <a:gd name="connsiteY4" fmla="*/ 657225 h 657225"/>
              <a:gd name="connsiteX5" fmla="*/ 0 w 1400175"/>
              <a:gd name="connsiteY5" fmla="*/ 657225 h 657225"/>
              <a:gd name="connsiteX6" fmla="*/ 42862 w 1400175"/>
              <a:gd name="connsiteY6" fmla="*/ 585788 h 657225"/>
              <a:gd name="connsiteX0" fmla="*/ 724866 w 2082179"/>
              <a:gd name="connsiteY0" fmla="*/ 585788 h 657225"/>
              <a:gd name="connsiteX1" fmla="*/ 1075306 w 2082179"/>
              <a:gd name="connsiteY1" fmla="*/ 214313 h 657225"/>
              <a:gd name="connsiteX2" fmla="*/ 1439241 w 2082179"/>
              <a:gd name="connsiteY2" fmla="*/ 1428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724866 w 2082179"/>
              <a:gd name="connsiteY6" fmla="*/ 585788 h 657225"/>
              <a:gd name="connsiteX0" fmla="*/ 724866 w 2082179"/>
              <a:gd name="connsiteY0" fmla="*/ 585788 h 657225"/>
              <a:gd name="connsiteX1" fmla="*/ 1075306 w 2082179"/>
              <a:gd name="connsiteY1" fmla="*/ 214313 h 657225"/>
              <a:gd name="connsiteX2" fmla="*/ 1687243 w 2082179"/>
              <a:gd name="connsiteY2" fmla="*/ 3029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724866 w 2082179"/>
              <a:gd name="connsiteY6" fmla="*/ 585788 h 657225"/>
              <a:gd name="connsiteX0" fmla="*/ 554366 w 2082179"/>
              <a:gd name="connsiteY0" fmla="*/ 297603 h 657225"/>
              <a:gd name="connsiteX1" fmla="*/ 1075306 w 2082179"/>
              <a:gd name="connsiteY1" fmla="*/ 214313 h 657225"/>
              <a:gd name="connsiteX2" fmla="*/ 1687243 w 2082179"/>
              <a:gd name="connsiteY2" fmla="*/ 3029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554366 w 2082179"/>
              <a:gd name="connsiteY6" fmla="*/ 297603 h 657225"/>
              <a:gd name="connsiteX0" fmla="*/ 554366 w 2082179"/>
              <a:gd name="connsiteY0" fmla="*/ 297603 h 657225"/>
              <a:gd name="connsiteX1" fmla="*/ 1183807 w 2082179"/>
              <a:gd name="connsiteY1" fmla="*/ 214313 h 657225"/>
              <a:gd name="connsiteX2" fmla="*/ 1687243 w 2082179"/>
              <a:gd name="connsiteY2" fmla="*/ 30298 h 657225"/>
              <a:gd name="connsiteX3" fmla="*/ 2082179 w 2082179"/>
              <a:gd name="connsiteY3" fmla="*/ 0 h 657225"/>
              <a:gd name="connsiteX4" fmla="*/ 2082179 w 2082179"/>
              <a:gd name="connsiteY4" fmla="*/ 657225 h 657225"/>
              <a:gd name="connsiteX5" fmla="*/ 0 w 2082179"/>
              <a:gd name="connsiteY5" fmla="*/ 657225 h 657225"/>
              <a:gd name="connsiteX6" fmla="*/ 554366 w 2082179"/>
              <a:gd name="connsiteY6" fmla="*/ 297603 h 657225"/>
              <a:gd name="connsiteX0" fmla="*/ 321864 w 1849677"/>
              <a:gd name="connsiteY0" fmla="*/ 297603 h 657225"/>
              <a:gd name="connsiteX1" fmla="*/ 951305 w 1849677"/>
              <a:gd name="connsiteY1" fmla="*/ 214313 h 657225"/>
              <a:gd name="connsiteX2" fmla="*/ 1454741 w 1849677"/>
              <a:gd name="connsiteY2" fmla="*/ 30298 h 657225"/>
              <a:gd name="connsiteX3" fmla="*/ 1849677 w 1849677"/>
              <a:gd name="connsiteY3" fmla="*/ 0 h 657225"/>
              <a:gd name="connsiteX4" fmla="*/ 1849677 w 1849677"/>
              <a:gd name="connsiteY4" fmla="*/ 657225 h 657225"/>
              <a:gd name="connsiteX5" fmla="*/ 0 w 1849677"/>
              <a:gd name="connsiteY5" fmla="*/ 657225 h 657225"/>
              <a:gd name="connsiteX6" fmla="*/ 321864 w 1849677"/>
              <a:gd name="connsiteY6" fmla="*/ 297603 h 657225"/>
              <a:gd name="connsiteX0" fmla="*/ 430365 w 1849677"/>
              <a:gd name="connsiteY0" fmla="*/ 391493 h 657225"/>
              <a:gd name="connsiteX1" fmla="*/ 951305 w 1849677"/>
              <a:gd name="connsiteY1" fmla="*/ 214313 h 657225"/>
              <a:gd name="connsiteX2" fmla="*/ 1454741 w 1849677"/>
              <a:gd name="connsiteY2" fmla="*/ 30298 h 657225"/>
              <a:gd name="connsiteX3" fmla="*/ 1849677 w 1849677"/>
              <a:gd name="connsiteY3" fmla="*/ 0 h 657225"/>
              <a:gd name="connsiteX4" fmla="*/ 1849677 w 1849677"/>
              <a:gd name="connsiteY4" fmla="*/ 657225 h 657225"/>
              <a:gd name="connsiteX5" fmla="*/ 0 w 1849677"/>
              <a:gd name="connsiteY5" fmla="*/ 657225 h 657225"/>
              <a:gd name="connsiteX6" fmla="*/ 430365 w 1849677"/>
              <a:gd name="connsiteY6" fmla="*/ 391493 h 657225"/>
              <a:gd name="connsiteX0" fmla="*/ 430365 w 1849677"/>
              <a:gd name="connsiteY0" fmla="*/ 391493 h 657225"/>
              <a:gd name="connsiteX1" fmla="*/ 1183807 w 1849677"/>
              <a:gd name="connsiteY1" fmla="*/ 200901 h 657225"/>
              <a:gd name="connsiteX2" fmla="*/ 1454741 w 1849677"/>
              <a:gd name="connsiteY2" fmla="*/ 30298 h 657225"/>
              <a:gd name="connsiteX3" fmla="*/ 1849677 w 1849677"/>
              <a:gd name="connsiteY3" fmla="*/ 0 h 657225"/>
              <a:gd name="connsiteX4" fmla="*/ 1849677 w 1849677"/>
              <a:gd name="connsiteY4" fmla="*/ 657225 h 657225"/>
              <a:gd name="connsiteX5" fmla="*/ 0 w 1849677"/>
              <a:gd name="connsiteY5" fmla="*/ 657225 h 657225"/>
              <a:gd name="connsiteX6" fmla="*/ 430365 w 1849677"/>
              <a:gd name="connsiteY6" fmla="*/ 391493 h 657225"/>
              <a:gd name="connsiteX0" fmla="*/ 430365 w 1849677"/>
              <a:gd name="connsiteY0" fmla="*/ 361195 h 626927"/>
              <a:gd name="connsiteX1" fmla="*/ 1183807 w 1849677"/>
              <a:gd name="connsiteY1" fmla="*/ 170603 h 626927"/>
              <a:gd name="connsiteX2" fmla="*/ 1454741 w 1849677"/>
              <a:gd name="connsiteY2" fmla="*/ 0 h 626927"/>
              <a:gd name="connsiteX3" fmla="*/ 1849677 w 1849677"/>
              <a:gd name="connsiteY3" fmla="*/ 77004 h 626927"/>
              <a:gd name="connsiteX4" fmla="*/ 1849677 w 1849677"/>
              <a:gd name="connsiteY4" fmla="*/ 626927 h 626927"/>
              <a:gd name="connsiteX5" fmla="*/ 0 w 1849677"/>
              <a:gd name="connsiteY5" fmla="*/ 626927 h 626927"/>
              <a:gd name="connsiteX6" fmla="*/ 430365 w 1849677"/>
              <a:gd name="connsiteY6" fmla="*/ 361195 h 626927"/>
              <a:gd name="connsiteX0" fmla="*/ 430365 w 1849677"/>
              <a:gd name="connsiteY0" fmla="*/ 347782 h 613514"/>
              <a:gd name="connsiteX1" fmla="*/ 1183807 w 1849677"/>
              <a:gd name="connsiteY1" fmla="*/ 157190 h 613514"/>
              <a:gd name="connsiteX2" fmla="*/ 1563241 w 1849677"/>
              <a:gd name="connsiteY2" fmla="*/ 0 h 613514"/>
              <a:gd name="connsiteX3" fmla="*/ 1849677 w 1849677"/>
              <a:gd name="connsiteY3" fmla="*/ 63591 h 613514"/>
              <a:gd name="connsiteX4" fmla="*/ 1849677 w 1849677"/>
              <a:gd name="connsiteY4" fmla="*/ 613514 h 613514"/>
              <a:gd name="connsiteX5" fmla="*/ 0 w 1849677"/>
              <a:gd name="connsiteY5" fmla="*/ 613514 h 613514"/>
              <a:gd name="connsiteX6" fmla="*/ 430365 w 1849677"/>
              <a:gd name="connsiteY6" fmla="*/ 347782 h 613514"/>
              <a:gd name="connsiteX0" fmla="*/ 430365 w 1849677"/>
              <a:gd name="connsiteY0" fmla="*/ 347782 h 613514"/>
              <a:gd name="connsiteX1" fmla="*/ 1013305 w 1849677"/>
              <a:gd name="connsiteY1" fmla="*/ 184015 h 613514"/>
              <a:gd name="connsiteX2" fmla="*/ 1563241 w 1849677"/>
              <a:gd name="connsiteY2" fmla="*/ 0 h 613514"/>
              <a:gd name="connsiteX3" fmla="*/ 1849677 w 1849677"/>
              <a:gd name="connsiteY3" fmla="*/ 63591 h 613514"/>
              <a:gd name="connsiteX4" fmla="*/ 1849677 w 1849677"/>
              <a:gd name="connsiteY4" fmla="*/ 613514 h 613514"/>
              <a:gd name="connsiteX5" fmla="*/ 0 w 1849677"/>
              <a:gd name="connsiteY5" fmla="*/ 613514 h 613514"/>
              <a:gd name="connsiteX6" fmla="*/ 430365 w 1849677"/>
              <a:gd name="connsiteY6" fmla="*/ 347782 h 613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49677" h="613514">
                <a:moveTo>
                  <a:pt x="430365" y="347782"/>
                </a:moveTo>
                <a:lnTo>
                  <a:pt x="1013305" y="184015"/>
                </a:lnTo>
                <a:lnTo>
                  <a:pt x="1563241" y="0"/>
                </a:lnTo>
                <a:lnTo>
                  <a:pt x="1849677" y="63591"/>
                </a:lnTo>
                <a:lnTo>
                  <a:pt x="1849677" y="613514"/>
                </a:lnTo>
                <a:lnTo>
                  <a:pt x="0" y="613514"/>
                </a:lnTo>
                <a:lnTo>
                  <a:pt x="430365" y="347782"/>
                </a:ln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4A570CC-E8AA-C44D-985B-2AF691660894}"/>
              </a:ext>
            </a:extLst>
          </p:cNvPr>
          <p:cNvSpPr txBox="1"/>
          <p:nvPr userDrawn="1"/>
        </p:nvSpPr>
        <p:spPr>
          <a:xfrm>
            <a:off x="10442174" y="6451303"/>
            <a:ext cx="14787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>
                <a:solidFill>
                  <a:srgbClr val="B35F2F"/>
                </a:solidFill>
              </a:rPr>
              <a:t> | </a:t>
            </a:r>
            <a:fld id="{DE6159A1-206A-8C4D-B4B3-B5225D23B393}" type="slidenum">
              <a:rPr lang="de-DE" sz="1200" smtClean="0">
                <a:solidFill>
                  <a:srgbClr val="B35F2F"/>
                </a:solidFill>
              </a:rPr>
              <a:pPr algn="r"/>
              <a:t>‹#›</a:t>
            </a:fld>
            <a:r>
              <a:rPr lang="de-DE" sz="1200">
                <a:solidFill>
                  <a:srgbClr val="B35F2F"/>
                </a:solidFill>
              </a:rPr>
              <a:t> </a:t>
            </a:r>
          </a:p>
        </p:txBody>
      </p:sp>
      <p:sp>
        <p:nvSpPr>
          <p:cNvPr id="11" name="Textfeld 26">
            <a:extLst>
              <a:ext uri="{FF2B5EF4-FFF2-40B4-BE49-F238E27FC236}">
                <a16:creationId xmlns:a16="http://schemas.microsoft.com/office/drawing/2014/main" id="{FE0D230B-19F1-4675-A7D3-1C38D19365B6}"/>
              </a:ext>
            </a:extLst>
          </p:cNvPr>
          <p:cNvSpPr txBox="1"/>
          <p:nvPr userDrawn="1"/>
        </p:nvSpPr>
        <p:spPr>
          <a:xfrm>
            <a:off x="7760152" y="278727"/>
            <a:ext cx="40785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i="1" err="1">
                <a:solidFill>
                  <a:srgbClr val="532F1A"/>
                </a:solidFill>
              </a:rPr>
              <a:t>RethinkAction</a:t>
            </a:r>
            <a:r>
              <a:rPr lang="en-US" sz="1400" i="1">
                <a:solidFill>
                  <a:srgbClr val="532F1A"/>
                </a:solidFill>
              </a:rPr>
              <a:t> Review Meeting RP1 (M1-M18) - WPX</a:t>
            </a:r>
          </a:p>
        </p:txBody>
      </p:sp>
      <p:sp>
        <p:nvSpPr>
          <p:cNvPr id="12" name="Textfeld 9">
            <a:extLst>
              <a:ext uri="{FF2B5EF4-FFF2-40B4-BE49-F238E27FC236}">
                <a16:creationId xmlns:a16="http://schemas.microsoft.com/office/drawing/2014/main" id="{31881934-2878-41FB-800B-3A54DA8FBC0E}"/>
              </a:ext>
            </a:extLst>
          </p:cNvPr>
          <p:cNvSpPr txBox="1"/>
          <p:nvPr userDrawn="1"/>
        </p:nvSpPr>
        <p:spPr>
          <a:xfrm>
            <a:off x="9711680" y="586504"/>
            <a:ext cx="212698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1100">
                <a:solidFill>
                  <a:srgbClr val="B35F2F"/>
                </a:solidFill>
                <a:latin typeface="+mj-lt"/>
              </a:rPr>
              <a:t>03 | 07 | 2023 </a:t>
            </a:r>
            <a:endParaRPr lang="de-DE" sz="1100"/>
          </a:p>
        </p:txBody>
      </p:sp>
    </p:spTree>
    <p:extLst>
      <p:ext uri="{BB962C8B-B14F-4D97-AF65-F5344CB8AC3E}">
        <p14:creationId xmlns:p14="http://schemas.microsoft.com/office/powerpoint/2010/main" val="8529960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5">
            <a:extLst>
              <a:ext uri="{FF2B5EF4-FFF2-40B4-BE49-F238E27FC236}">
                <a16:creationId xmlns:a16="http://schemas.microsoft.com/office/drawing/2014/main" id="{E66B956A-C4EC-7B4C-8D65-AF57D4B72522}"/>
              </a:ext>
            </a:extLst>
          </p:cNvPr>
          <p:cNvSpPr/>
          <p:nvPr userDrawn="1"/>
        </p:nvSpPr>
        <p:spPr>
          <a:xfrm>
            <a:off x="0" y="88"/>
            <a:ext cx="12220575" cy="687228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0 w 12192000"/>
              <a:gd name="connsiteY4" fmla="*/ 0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129 w 12192129"/>
              <a:gd name="connsiteY0" fmla="*/ 1151467 h 3429000"/>
              <a:gd name="connsiteX1" fmla="*/ 12192129 w 12192129"/>
              <a:gd name="connsiteY1" fmla="*/ 0 h 3429000"/>
              <a:gd name="connsiteX2" fmla="*/ 12192129 w 12192129"/>
              <a:gd name="connsiteY2" fmla="*/ 3429000 h 3429000"/>
              <a:gd name="connsiteX3" fmla="*/ 129 w 12192129"/>
              <a:gd name="connsiteY3" fmla="*/ 3429000 h 3429000"/>
              <a:gd name="connsiteX4" fmla="*/ 129 w 12192129"/>
              <a:gd name="connsiteY4" fmla="*/ 1151467 h 3429000"/>
              <a:gd name="connsiteX0" fmla="*/ 0 w 12192000"/>
              <a:gd name="connsiteY0" fmla="*/ 1235238 h 3512771"/>
              <a:gd name="connsiteX1" fmla="*/ 1952979 w 12192000"/>
              <a:gd name="connsiteY1" fmla="*/ 1068727 h 3512771"/>
              <a:gd name="connsiteX2" fmla="*/ 12192000 w 12192000"/>
              <a:gd name="connsiteY2" fmla="*/ 83771 h 3512771"/>
              <a:gd name="connsiteX3" fmla="*/ 12192000 w 12192000"/>
              <a:gd name="connsiteY3" fmla="*/ 3512771 h 3512771"/>
              <a:gd name="connsiteX4" fmla="*/ 0 w 12192000"/>
              <a:gd name="connsiteY4" fmla="*/ 3512771 h 3512771"/>
              <a:gd name="connsiteX5" fmla="*/ 0 w 12192000"/>
              <a:gd name="connsiteY5" fmla="*/ 1235238 h 3512771"/>
              <a:gd name="connsiteX0" fmla="*/ 3402 w 12195402"/>
              <a:gd name="connsiteY0" fmla="*/ 1235238 h 3512771"/>
              <a:gd name="connsiteX1" fmla="*/ 1956381 w 12195402"/>
              <a:gd name="connsiteY1" fmla="*/ 1068727 h 3512771"/>
              <a:gd name="connsiteX2" fmla="*/ 12195402 w 12195402"/>
              <a:gd name="connsiteY2" fmla="*/ 83771 h 3512771"/>
              <a:gd name="connsiteX3" fmla="*/ 12195402 w 12195402"/>
              <a:gd name="connsiteY3" fmla="*/ 3512771 h 3512771"/>
              <a:gd name="connsiteX4" fmla="*/ 3402 w 12195402"/>
              <a:gd name="connsiteY4" fmla="*/ 3512771 h 3512771"/>
              <a:gd name="connsiteX5" fmla="*/ 3402 w 12195402"/>
              <a:gd name="connsiteY5" fmla="*/ 1235238 h 3512771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12195402 w 12195402"/>
              <a:gd name="connsiteY2" fmla="*/ 0 h 3429000"/>
              <a:gd name="connsiteX3" fmla="*/ 12195402 w 12195402"/>
              <a:gd name="connsiteY3" fmla="*/ 3429000 h 3429000"/>
              <a:gd name="connsiteX4" fmla="*/ 3402 w 12195402"/>
              <a:gd name="connsiteY4" fmla="*/ 3429000 h 3429000"/>
              <a:gd name="connsiteX5" fmla="*/ 3402 w 12195402"/>
              <a:gd name="connsiteY5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7995935 w 12195402"/>
              <a:gd name="connsiteY2" fmla="*/ 420511 h 3429000"/>
              <a:gd name="connsiteX3" fmla="*/ 12195402 w 12195402"/>
              <a:gd name="connsiteY3" fmla="*/ 0 h 3429000"/>
              <a:gd name="connsiteX4" fmla="*/ 12195402 w 12195402"/>
              <a:gd name="connsiteY4" fmla="*/ 3429000 h 3429000"/>
              <a:gd name="connsiteX5" fmla="*/ 3402 w 12195402"/>
              <a:gd name="connsiteY5" fmla="*/ 3429000 h 3429000"/>
              <a:gd name="connsiteX6" fmla="*/ 3402 w 12195402"/>
              <a:gd name="connsiteY6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7995935 w 12195402"/>
              <a:gd name="connsiteY2" fmla="*/ 420511 h 3429000"/>
              <a:gd name="connsiteX3" fmla="*/ 10377891 w 12195402"/>
              <a:gd name="connsiteY3" fmla="*/ 194733 h 3429000"/>
              <a:gd name="connsiteX4" fmla="*/ 12195402 w 12195402"/>
              <a:gd name="connsiteY4" fmla="*/ 0 h 3429000"/>
              <a:gd name="connsiteX5" fmla="*/ 12195402 w 12195402"/>
              <a:gd name="connsiteY5" fmla="*/ 3429000 h 3429000"/>
              <a:gd name="connsiteX6" fmla="*/ 3402 w 12195402"/>
              <a:gd name="connsiteY6" fmla="*/ 3429000 h 3429000"/>
              <a:gd name="connsiteX7" fmla="*/ 3402 w 12195402"/>
              <a:gd name="connsiteY7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10869 w 12195402"/>
              <a:gd name="connsiteY2" fmla="*/ 736600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10869 w 12195402"/>
              <a:gd name="connsiteY2" fmla="*/ 736600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33446 w 12195402"/>
              <a:gd name="connsiteY2" fmla="*/ 341489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340556 h 3618089"/>
              <a:gd name="connsiteX1" fmla="*/ 1956381 w 12195402"/>
              <a:gd name="connsiteY1" fmla="*/ 1174045 h 3618089"/>
              <a:gd name="connsiteX2" fmla="*/ 4733446 w 12195402"/>
              <a:gd name="connsiteY2" fmla="*/ 530578 h 3618089"/>
              <a:gd name="connsiteX3" fmla="*/ 7837891 w 12195402"/>
              <a:gd name="connsiteY3" fmla="*/ 0 h 3618089"/>
              <a:gd name="connsiteX4" fmla="*/ 10377891 w 12195402"/>
              <a:gd name="connsiteY4" fmla="*/ 383822 h 3618089"/>
              <a:gd name="connsiteX5" fmla="*/ 12195402 w 12195402"/>
              <a:gd name="connsiteY5" fmla="*/ 189089 h 3618089"/>
              <a:gd name="connsiteX6" fmla="*/ 12195402 w 12195402"/>
              <a:gd name="connsiteY6" fmla="*/ 3618089 h 3618089"/>
              <a:gd name="connsiteX7" fmla="*/ 3402 w 12195402"/>
              <a:gd name="connsiteY7" fmla="*/ 3618089 h 3618089"/>
              <a:gd name="connsiteX8" fmla="*/ 3402 w 12195402"/>
              <a:gd name="connsiteY8" fmla="*/ 1340556 h 3618089"/>
              <a:gd name="connsiteX0" fmla="*/ 3402 w 12195402"/>
              <a:gd name="connsiteY0" fmla="*/ 2514601 h 4792134"/>
              <a:gd name="connsiteX1" fmla="*/ 1956381 w 12195402"/>
              <a:gd name="connsiteY1" fmla="*/ 2348090 h 4792134"/>
              <a:gd name="connsiteX2" fmla="*/ 4733446 w 12195402"/>
              <a:gd name="connsiteY2" fmla="*/ 1704623 h 4792134"/>
              <a:gd name="connsiteX3" fmla="*/ 7837891 w 12195402"/>
              <a:gd name="connsiteY3" fmla="*/ 1174045 h 4792134"/>
              <a:gd name="connsiteX4" fmla="*/ 10061802 w 12195402"/>
              <a:gd name="connsiteY4" fmla="*/ 0 h 4792134"/>
              <a:gd name="connsiteX5" fmla="*/ 12195402 w 12195402"/>
              <a:gd name="connsiteY5" fmla="*/ 1363134 h 4792134"/>
              <a:gd name="connsiteX6" fmla="*/ 12195402 w 12195402"/>
              <a:gd name="connsiteY6" fmla="*/ 4792134 h 4792134"/>
              <a:gd name="connsiteX7" fmla="*/ 3402 w 12195402"/>
              <a:gd name="connsiteY7" fmla="*/ 4792134 h 4792134"/>
              <a:gd name="connsiteX8" fmla="*/ 3402 w 12195402"/>
              <a:gd name="connsiteY8" fmla="*/ 2514601 h 4792134"/>
              <a:gd name="connsiteX0" fmla="*/ 3402 w 12206691"/>
              <a:gd name="connsiteY0" fmla="*/ 3951111 h 6228644"/>
              <a:gd name="connsiteX1" fmla="*/ 1956381 w 12206691"/>
              <a:gd name="connsiteY1" fmla="*/ 3784600 h 6228644"/>
              <a:gd name="connsiteX2" fmla="*/ 4733446 w 12206691"/>
              <a:gd name="connsiteY2" fmla="*/ 3141133 h 6228644"/>
              <a:gd name="connsiteX3" fmla="*/ 7837891 w 12206691"/>
              <a:gd name="connsiteY3" fmla="*/ 2610555 h 6228644"/>
              <a:gd name="connsiteX4" fmla="*/ 10061802 w 12206691"/>
              <a:gd name="connsiteY4" fmla="*/ 1436510 h 6228644"/>
              <a:gd name="connsiteX5" fmla="*/ 12206691 w 12206691"/>
              <a:gd name="connsiteY5" fmla="*/ 0 h 6228644"/>
              <a:gd name="connsiteX6" fmla="*/ 12195402 w 12206691"/>
              <a:gd name="connsiteY6" fmla="*/ 6228644 h 6228644"/>
              <a:gd name="connsiteX7" fmla="*/ 3402 w 12206691"/>
              <a:gd name="connsiteY7" fmla="*/ 6228644 h 6228644"/>
              <a:gd name="connsiteX8" fmla="*/ 3402 w 12206691"/>
              <a:gd name="connsiteY8" fmla="*/ 3951111 h 6228644"/>
              <a:gd name="connsiteX0" fmla="*/ 3402 w 12263136"/>
              <a:gd name="connsiteY0" fmla="*/ 3172178 h 5449711"/>
              <a:gd name="connsiteX1" fmla="*/ 1956381 w 12263136"/>
              <a:gd name="connsiteY1" fmla="*/ 3005667 h 5449711"/>
              <a:gd name="connsiteX2" fmla="*/ 4733446 w 12263136"/>
              <a:gd name="connsiteY2" fmla="*/ 2362200 h 5449711"/>
              <a:gd name="connsiteX3" fmla="*/ 7837891 w 12263136"/>
              <a:gd name="connsiteY3" fmla="*/ 1831622 h 5449711"/>
              <a:gd name="connsiteX4" fmla="*/ 10061802 w 12263136"/>
              <a:gd name="connsiteY4" fmla="*/ 657577 h 5449711"/>
              <a:gd name="connsiteX5" fmla="*/ 12263136 w 12263136"/>
              <a:gd name="connsiteY5" fmla="*/ 0 h 5449711"/>
              <a:gd name="connsiteX6" fmla="*/ 12195402 w 12263136"/>
              <a:gd name="connsiteY6" fmla="*/ 5449711 h 5449711"/>
              <a:gd name="connsiteX7" fmla="*/ 3402 w 12263136"/>
              <a:gd name="connsiteY7" fmla="*/ 5449711 h 5449711"/>
              <a:gd name="connsiteX8" fmla="*/ 3402 w 12263136"/>
              <a:gd name="connsiteY8" fmla="*/ 3172178 h 5449711"/>
              <a:gd name="connsiteX0" fmla="*/ 3402 w 12195402"/>
              <a:gd name="connsiteY0" fmla="*/ 3081867 h 5359400"/>
              <a:gd name="connsiteX1" fmla="*/ 1956381 w 12195402"/>
              <a:gd name="connsiteY1" fmla="*/ 2915356 h 5359400"/>
              <a:gd name="connsiteX2" fmla="*/ 4733446 w 12195402"/>
              <a:gd name="connsiteY2" fmla="*/ 2271889 h 5359400"/>
              <a:gd name="connsiteX3" fmla="*/ 7837891 w 12195402"/>
              <a:gd name="connsiteY3" fmla="*/ 1741311 h 5359400"/>
              <a:gd name="connsiteX4" fmla="*/ 10061802 w 12195402"/>
              <a:gd name="connsiteY4" fmla="*/ 567266 h 5359400"/>
              <a:gd name="connsiteX5" fmla="*/ 12184114 w 12195402"/>
              <a:gd name="connsiteY5" fmla="*/ 0 h 5359400"/>
              <a:gd name="connsiteX6" fmla="*/ 12195402 w 12195402"/>
              <a:gd name="connsiteY6" fmla="*/ 5359400 h 5359400"/>
              <a:gd name="connsiteX7" fmla="*/ 3402 w 12195402"/>
              <a:gd name="connsiteY7" fmla="*/ 5359400 h 5359400"/>
              <a:gd name="connsiteX8" fmla="*/ 3402 w 12195402"/>
              <a:gd name="connsiteY8" fmla="*/ 3081867 h 5359400"/>
              <a:gd name="connsiteX0" fmla="*/ 3402 w 12207192"/>
              <a:gd name="connsiteY0" fmla="*/ 3081867 h 5359400"/>
              <a:gd name="connsiteX1" fmla="*/ 1956381 w 12207192"/>
              <a:gd name="connsiteY1" fmla="*/ 2915356 h 5359400"/>
              <a:gd name="connsiteX2" fmla="*/ 4733446 w 12207192"/>
              <a:gd name="connsiteY2" fmla="*/ 2271889 h 5359400"/>
              <a:gd name="connsiteX3" fmla="*/ 7837891 w 12207192"/>
              <a:gd name="connsiteY3" fmla="*/ 1741311 h 5359400"/>
              <a:gd name="connsiteX4" fmla="*/ 10061802 w 12207192"/>
              <a:gd name="connsiteY4" fmla="*/ 567266 h 5359400"/>
              <a:gd name="connsiteX5" fmla="*/ 12206692 w 12207192"/>
              <a:gd name="connsiteY5" fmla="*/ 0 h 5359400"/>
              <a:gd name="connsiteX6" fmla="*/ 12195402 w 12207192"/>
              <a:gd name="connsiteY6" fmla="*/ 5359400 h 5359400"/>
              <a:gd name="connsiteX7" fmla="*/ 3402 w 12207192"/>
              <a:gd name="connsiteY7" fmla="*/ 5359400 h 5359400"/>
              <a:gd name="connsiteX8" fmla="*/ 3402 w 12207192"/>
              <a:gd name="connsiteY8" fmla="*/ 3081867 h 5359400"/>
              <a:gd name="connsiteX0" fmla="*/ 0 w 12203790"/>
              <a:gd name="connsiteY0" fmla="*/ 3081867 h 5359400"/>
              <a:gd name="connsiteX1" fmla="*/ 1964266 w 12203790"/>
              <a:gd name="connsiteY1" fmla="*/ 3152422 h 5359400"/>
              <a:gd name="connsiteX2" fmla="*/ 1952979 w 12203790"/>
              <a:gd name="connsiteY2" fmla="*/ 2915356 h 5359400"/>
              <a:gd name="connsiteX3" fmla="*/ 4730044 w 12203790"/>
              <a:gd name="connsiteY3" fmla="*/ 2271889 h 5359400"/>
              <a:gd name="connsiteX4" fmla="*/ 7834489 w 12203790"/>
              <a:gd name="connsiteY4" fmla="*/ 1741311 h 5359400"/>
              <a:gd name="connsiteX5" fmla="*/ 10058400 w 12203790"/>
              <a:gd name="connsiteY5" fmla="*/ 567266 h 5359400"/>
              <a:gd name="connsiteX6" fmla="*/ 12203290 w 12203790"/>
              <a:gd name="connsiteY6" fmla="*/ 0 h 5359400"/>
              <a:gd name="connsiteX7" fmla="*/ 12192000 w 12203790"/>
              <a:gd name="connsiteY7" fmla="*/ 5359400 h 5359400"/>
              <a:gd name="connsiteX8" fmla="*/ 0 w 12203790"/>
              <a:gd name="connsiteY8" fmla="*/ 5359400 h 5359400"/>
              <a:gd name="connsiteX9" fmla="*/ 0 w 12203790"/>
              <a:gd name="connsiteY9" fmla="*/ 3081867 h 5359400"/>
              <a:gd name="connsiteX0" fmla="*/ 0 w 12203790"/>
              <a:gd name="connsiteY0" fmla="*/ 3081867 h 5359400"/>
              <a:gd name="connsiteX1" fmla="*/ 869244 w 12203790"/>
              <a:gd name="connsiteY1" fmla="*/ 3208866 h 5359400"/>
              <a:gd name="connsiteX2" fmla="*/ 1952979 w 12203790"/>
              <a:gd name="connsiteY2" fmla="*/ 2915356 h 5359400"/>
              <a:gd name="connsiteX3" fmla="*/ 4730044 w 12203790"/>
              <a:gd name="connsiteY3" fmla="*/ 2271889 h 5359400"/>
              <a:gd name="connsiteX4" fmla="*/ 7834489 w 12203790"/>
              <a:gd name="connsiteY4" fmla="*/ 1741311 h 5359400"/>
              <a:gd name="connsiteX5" fmla="*/ 10058400 w 12203790"/>
              <a:gd name="connsiteY5" fmla="*/ 567266 h 5359400"/>
              <a:gd name="connsiteX6" fmla="*/ 12203290 w 12203790"/>
              <a:gd name="connsiteY6" fmla="*/ 0 h 5359400"/>
              <a:gd name="connsiteX7" fmla="*/ 12192000 w 12203790"/>
              <a:gd name="connsiteY7" fmla="*/ 5359400 h 5359400"/>
              <a:gd name="connsiteX8" fmla="*/ 0 w 12203790"/>
              <a:gd name="connsiteY8" fmla="*/ 5359400 h 5359400"/>
              <a:gd name="connsiteX9" fmla="*/ 0 w 12203790"/>
              <a:gd name="connsiteY9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20712 w 12203790"/>
              <a:gd name="connsiteY1" fmla="*/ 3073401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9653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9653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83196 w 12203790"/>
              <a:gd name="connsiteY1" fmla="*/ 3079853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12225 w 12203790"/>
              <a:gd name="connsiteY1" fmla="*/ 3230059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12225 w 12203790"/>
              <a:gd name="connsiteY1" fmla="*/ 3230059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01955 w 12203790"/>
              <a:gd name="connsiteY4" fmla="*/ 408469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20575"/>
              <a:gd name="connsiteY0" fmla="*/ 3081867 h 5370565"/>
              <a:gd name="connsiteX1" fmla="*/ 2126739 w 12220575"/>
              <a:gd name="connsiteY1" fmla="*/ 3029786 h 5370565"/>
              <a:gd name="connsiteX2" fmla="*/ 4707466 w 12220575"/>
              <a:gd name="connsiteY2" fmla="*/ 2166024 h 5370565"/>
              <a:gd name="connsiteX3" fmla="*/ 7834489 w 12220575"/>
              <a:gd name="connsiteY3" fmla="*/ 1741311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3081867 h 5370565"/>
              <a:gd name="connsiteX0" fmla="*/ 0 w 12220575"/>
              <a:gd name="connsiteY0" fmla="*/ 1357785 h 5370565"/>
              <a:gd name="connsiteX1" fmla="*/ 2126739 w 12220575"/>
              <a:gd name="connsiteY1" fmla="*/ 3029786 h 5370565"/>
              <a:gd name="connsiteX2" fmla="*/ 4707466 w 12220575"/>
              <a:gd name="connsiteY2" fmla="*/ 2166024 h 5370565"/>
              <a:gd name="connsiteX3" fmla="*/ 7834489 w 12220575"/>
              <a:gd name="connsiteY3" fmla="*/ 1741311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68682 w 12220575"/>
              <a:gd name="connsiteY1" fmla="*/ 1577927 h 5370565"/>
              <a:gd name="connsiteX2" fmla="*/ 4707466 w 12220575"/>
              <a:gd name="connsiteY2" fmla="*/ 2166024 h 5370565"/>
              <a:gd name="connsiteX3" fmla="*/ 7834489 w 12220575"/>
              <a:gd name="connsiteY3" fmla="*/ 1741311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68682 w 12220575"/>
              <a:gd name="connsiteY1" fmla="*/ 1577927 h 5370565"/>
              <a:gd name="connsiteX2" fmla="*/ 4417180 w 12220575"/>
              <a:gd name="connsiteY2" fmla="*/ 600740 h 5370565"/>
              <a:gd name="connsiteX3" fmla="*/ 7834489 w 12220575"/>
              <a:gd name="connsiteY3" fmla="*/ 1741311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68682 w 12220575"/>
              <a:gd name="connsiteY1" fmla="*/ 1577927 h 5370565"/>
              <a:gd name="connsiteX2" fmla="*/ 4417180 w 12220575"/>
              <a:gd name="connsiteY2" fmla="*/ 600740 h 5370565"/>
              <a:gd name="connsiteX3" fmla="*/ 7457117 w 12220575"/>
              <a:gd name="connsiteY3" fmla="*/ 822557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68682 w 12220575"/>
              <a:gd name="connsiteY1" fmla="*/ 1577927 h 5370565"/>
              <a:gd name="connsiteX2" fmla="*/ 4417180 w 12220575"/>
              <a:gd name="connsiteY2" fmla="*/ 600740 h 5370565"/>
              <a:gd name="connsiteX3" fmla="*/ 7457117 w 12220575"/>
              <a:gd name="connsiteY3" fmla="*/ 822557 h 5370565"/>
              <a:gd name="connsiteX4" fmla="*/ 97261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54168 w 12220575"/>
              <a:gd name="connsiteY1" fmla="*/ 1407787 h 5370565"/>
              <a:gd name="connsiteX2" fmla="*/ 4417180 w 12220575"/>
              <a:gd name="connsiteY2" fmla="*/ 600740 h 5370565"/>
              <a:gd name="connsiteX3" fmla="*/ 7457117 w 12220575"/>
              <a:gd name="connsiteY3" fmla="*/ 822557 h 5370565"/>
              <a:gd name="connsiteX4" fmla="*/ 97261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54168 w 12220575"/>
              <a:gd name="connsiteY1" fmla="*/ 1407787 h 5370565"/>
              <a:gd name="connsiteX2" fmla="*/ 3793066 w 12220575"/>
              <a:gd name="connsiteY2" fmla="*/ 736851 h 5370565"/>
              <a:gd name="connsiteX3" fmla="*/ 7457117 w 12220575"/>
              <a:gd name="connsiteY3" fmla="*/ 822557 h 5370565"/>
              <a:gd name="connsiteX4" fmla="*/ 97261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54168 w 12220575"/>
              <a:gd name="connsiteY1" fmla="*/ 1407787 h 5370565"/>
              <a:gd name="connsiteX2" fmla="*/ 3793066 w 12220575"/>
              <a:gd name="connsiteY2" fmla="*/ 736851 h 5370565"/>
              <a:gd name="connsiteX3" fmla="*/ 6629803 w 12220575"/>
              <a:gd name="connsiteY3" fmla="*/ 516305 h 5370565"/>
              <a:gd name="connsiteX4" fmla="*/ 97261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54168 w 12220575"/>
              <a:gd name="connsiteY1" fmla="*/ 1407787 h 5370565"/>
              <a:gd name="connsiteX2" fmla="*/ 3793066 w 12220575"/>
              <a:gd name="connsiteY2" fmla="*/ 736851 h 5370565"/>
              <a:gd name="connsiteX3" fmla="*/ 6629803 w 12220575"/>
              <a:gd name="connsiteY3" fmla="*/ 516305 h 5370565"/>
              <a:gd name="connsiteX4" fmla="*/ 77957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743434 h 5370565"/>
              <a:gd name="connsiteX1" fmla="*/ 2054168 w 12220575"/>
              <a:gd name="connsiteY1" fmla="*/ 1407787 h 5370565"/>
              <a:gd name="connsiteX2" fmla="*/ 3793066 w 12220575"/>
              <a:gd name="connsiteY2" fmla="*/ 736851 h 5370565"/>
              <a:gd name="connsiteX3" fmla="*/ 6629803 w 12220575"/>
              <a:gd name="connsiteY3" fmla="*/ 516305 h 5370565"/>
              <a:gd name="connsiteX4" fmla="*/ 77957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743434 h 537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20575" h="5370565">
                <a:moveTo>
                  <a:pt x="0" y="1743434"/>
                </a:moveTo>
                <a:cubicBezTo>
                  <a:pt x="5203" y="1741927"/>
                  <a:pt x="2056049" y="1411521"/>
                  <a:pt x="2054168" y="1407787"/>
                </a:cubicBezTo>
                <a:cubicBezTo>
                  <a:pt x="2043067" y="1419264"/>
                  <a:pt x="3651149" y="788618"/>
                  <a:pt x="3793066" y="736851"/>
                </a:cubicBezTo>
                <a:lnTo>
                  <a:pt x="6629803" y="516305"/>
                </a:lnTo>
                <a:lnTo>
                  <a:pt x="7795784" y="133"/>
                </a:lnTo>
                <a:lnTo>
                  <a:pt x="12203290" y="0"/>
                </a:lnTo>
                <a:cubicBezTo>
                  <a:pt x="12207053" y="1786467"/>
                  <a:pt x="12216812" y="3584098"/>
                  <a:pt x="12220575" y="5370565"/>
                </a:cubicBezTo>
                <a:lnTo>
                  <a:pt x="0" y="5359400"/>
                </a:lnTo>
                <a:lnTo>
                  <a:pt x="0" y="1743434"/>
                </a:lnTo>
                <a:close/>
              </a:path>
            </a:pathLst>
          </a:custGeom>
          <a:solidFill>
            <a:srgbClr val="FFDD8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008739E7-3D6B-ED44-8FE4-3C5CC0F5E1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77330" y="3024362"/>
            <a:ext cx="1113100" cy="661976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15FA7919-CAE2-AC40-A757-A500B1D082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32800" y="3073697"/>
            <a:ext cx="779062" cy="575022"/>
          </a:xfrm>
          <a:prstGeom prst="rect">
            <a:avLst/>
          </a:prstGeom>
        </p:spPr>
      </p:pic>
      <p:pic>
        <p:nvPicPr>
          <p:cNvPr id="21" name="Grafik 20" descr="Ein Bild, das Text, Schild enthält.&#10;&#10;Automatisch generierte Beschreibung">
            <a:extLst>
              <a:ext uri="{FF2B5EF4-FFF2-40B4-BE49-F238E27FC236}">
                <a16:creationId xmlns:a16="http://schemas.microsoft.com/office/drawing/2014/main" id="{8BEB9404-11A1-8749-978B-D23655B4348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5187" y="3071273"/>
            <a:ext cx="650004" cy="451275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FCFAC92D-F339-8F45-95A5-613E8CE782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41358" y="2723003"/>
            <a:ext cx="1816886" cy="1284201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9A203D3C-CEE3-6F4D-8B60-1C84975BCF1F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46833" y="4164187"/>
            <a:ext cx="867080" cy="691461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921E5FF5-6C6A-E048-B51E-C599AEEF2DF3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051509" y="4122110"/>
            <a:ext cx="827965" cy="827965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802617BB-7464-2943-8D31-92B2694CF64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273261" y="4315610"/>
            <a:ext cx="793910" cy="455887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F29B0CC3-FFD6-994F-9331-38740463B536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300591" y="4081525"/>
            <a:ext cx="1462966" cy="846639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2E4E45C5-232B-144C-ADD9-E0A1DC5E3286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838511" y="4116845"/>
            <a:ext cx="1035912" cy="848306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7EBE5CCC-B210-2645-99E5-173A370E9572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46832" y="5437982"/>
            <a:ext cx="1011352" cy="575876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E691A780-72E6-C743-8094-014F163B7CEB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157516" y="5564688"/>
            <a:ext cx="1113101" cy="311885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6DFE20A8-109F-DA42-8476-21A34725AF98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3620927" y="5612695"/>
            <a:ext cx="765154" cy="198942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C6B64F25-3D7F-1D42-B9E2-227E16605269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833916" y="3051257"/>
            <a:ext cx="648475" cy="648475"/>
          </a:xfrm>
          <a:prstGeom prst="rect">
            <a:avLst/>
          </a:prstGeom>
        </p:spPr>
      </p:pic>
      <p:sp>
        <p:nvSpPr>
          <p:cNvPr id="33" name="Textfeld 32">
            <a:extLst>
              <a:ext uri="{FF2B5EF4-FFF2-40B4-BE49-F238E27FC236}">
                <a16:creationId xmlns:a16="http://schemas.microsoft.com/office/drawing/2014/main" id="{F1641A6A-C0F3-E14F-A2AA-ED145FA76C5D}"/>
              </a:ext>
            </a:extLst>
          </p:cNvPr>
          <p:cNvSpPr txBox="1"/>
          <p:nvPr userDrawn="1"/>
        </p:nvSpPr>
        <p:spPr>
          <a:xfrm>
            <a:off x="6366170" y="2211365"/>
            <a:ext cx="4642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i="1" dirty="0">
                <a:solidFill>
                  <a:srgbClr val="B35F2F"/>
                </a:solidFill>
              </a:rPr>
              <a:t>GMV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F424B5EA-807F-DB47-B5C5-954E89704AD8}"/>
              </a:ext>
            </a:extLst>
          </p:cNvPr>
          <p:cNvSpPr txBox="1"/>
          <p:nvPr userDrawn="1"/>
        </p:nvSpPr>
        <p:spPr>
          <a:xfrm>
            <a:off x="5902027" y="1688144"/>
            <a:ext cx="5106172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800" b="1" dirty="0" err="1">
                <a:solidFill>
                  <a:srgbClr val="532F1A"/>
                </a:solidFill>
              </a:rPr>
              <a:t>Thank</a:t>
            </a:r>
            <a:r>
              <a:rPr lang="de-DE" sz="2800" b="1" dirty="0">
                <a:solidFill>
                  <a:srgbClr val="532F1A"/>
                </a:solidFill>
              </a:rPr>
              <a:t> </a:t>
            </a:r>
            <a:r>
              <a:rPr lang="de-DE" sz="2800" b="1" dirty="0" err="1">
                <a:solidFill>
                  <a:srgbClr val="532F1A"/>
                </a:solidFill>
              </a:rPr>
              <a:t>you</a:t>
            </a:r>
            <a:r>
              <a:rPr lang="de-DE" sz="2800" b="1" dirty="0">
                <a:solidFill>
                  <a:srgbClr val="532F1A"/>
                </a:solidFill>
              </a:rPr>
              <a:t> </a:t>
            </a:r>
            <a:r>
              <a:rPr lang="de-DE" sz="2800" b="1" dirty="0" err="1">
                <a:solidFill>
                  <a:srgbClr val="532F1A"/>
                </a:solidFill>
              </a:rPr>
              <a:t>for</a:t>
            </a:r>
            <a:r>
              <a:rPr lang="de-DE" sz="2800" b="1" dirty="0">
                <a:solidFill>
                  <a:srgbClr val="532F1A"/>
                </a:solidFill>
              </a:rPr>
              <a:t> </a:t>
            </a:r>
            <a:r>
              <a:rPr lang="de-DE" sz="2800" b="1" dirty="0" err="1">
                <a:solidFill>
                  <a:srgbClr val="532F1A"/>
                </a:solidFill>
              </a:rPr>
              <a:t>your</a:t>
            </a:r>
            <a:r>
              <a:rPr lang="de-DE" sz="2800" b="1" dirty="0">
                <a:solidFill>
                  <a:srgbClr val="532F1A"/>
                </a:solidFill>
              </a:rPr>
              <a:t> </a:t>
            </a:r>
            <a:r>
              <a:rPr lang="de-DE" sz="2800" b="1" dirty="0" err="1">
                <a:solidFill>
                  <a:srgbClr val="532F1A"/>
                </a:solidFill>
              </a:rPr>
              <a:t>attention</a:t>
            </a:r>
            <a:r>
              <a:rPr lang="de-DE" sz="2800" b="1" dirty="0">
                <a:solidFill>
                  <a:srgbClr val="532F1A"/>
                </a:solidFill>
              </a:rPr>
              <a:t>!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0C9B1BEB-C00E-3944-8C70-2EE8B8C51EC4}"/>
              </a:ext>
            </a:extLst>
          </p:cNvPr>
          <p:cNvSpPr txBox="1"/>
          <p:nvPr userDrawn="1"/>
        </p:nvSpPr>
        <p:spPr>
          <a:xfrm>
            <a:off x="6366170" y="2603804"/>
            <a:ext cx="4642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i="1" dirty="0">
                <a:solidFill>
                  <a:srgbClr val="B35F2F"/>
                </a:solidFill>
              </a:rPr>
              <a:t>Patricia Perez Ramirez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ED84F7AF-6988-064A-85AF-D86B28393413}"/>
              </a:ext>
            </a:extLst>
          </p:cNvPr>
          <p:cNvSpPr txBox="1"/>
          <p:nvPr userDrawn="1"/>
        </p:nvSpPr>
        <p:spPr>
          <a:xfrm>
            <a:off x="8548510" y="4007617"/>
            <a:ext cx="24596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600" b="1" dirty="0" err="1">
                <a:solidFill>
                  <a:srgbClr val="532F1A"/>
                </a:solidFill>
              </a:rPr>
              <a:t>Any</a:t>
            </a:r>
            <a:r>
              <a:rPr lang="de-DE" sz="2600" b="1" dirty="0">
                <a:solidFill>
                  <a:srgbClr val="532F1A"/>
                </a:solidFill>
              </a:rPr>
              <a:t> </a:t>
            </a:r>
            <a:r>
              <a:rPr lang="de-DE" sz="2600" b="1" dirty="0" err="1">
                <a:solidFill>
                  <a:srgbClr val="532F1A"/>
                </a:solidFill>
              </a:rPr>
              <a:t>Questions</a:t>
            </a:r>
            <a:r>
              <a:rPr lang="de-DE" sz="2600" b="1" dirty="0">
                <a:solidFill>
                  <a:srgbClr val="532F1A"/>
                </a:solidFill>
              </a:rPr>
              <a:t>?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4F81409A-A032-EF4B-BE62-3E03B0C7F951}"/>
              </a:ext>
            </a:extLst>
          </p:cNvPr>
          <p:cNvSpPr txBox="1"/>
          <p:nvPr userDrawn="1"/>
        </p:nvSpPr>
        <p:spPr>
          <a:xfrm>
            <a:off x="7292898" y="2990876"/>
            <a:ext cx="3715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i="1" dirty="0">
                <a:solidFill>
                  <a:srgbClr val="B35F2F"/>
                </a:solidFill>
              </a:rPr>
              <a:t>ppramirez@gmv.com</a:t>
            </a:r>
          </a:p>
        </p:txBody>
      </p:sp>
      <p:pic>
        <p:nvPicPr>
          <p:cNvPr id="41" name="Grafik 40">
            <a:extLst>
              <a:ext uri="{FF2B5EF4-FFF2-40B4-BE49-F238E27FC236}">
                <a16:creationId xmlns:a16="http://schemas.microsoft.com/office/drawing/2014/main" id="{C544D363-F0A0-B44D-AB2E-A1EEF22A334A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271066" y="255073"/>
            <a:ext cx="1461080" cy="774372"/>
          </a:xfrm>
          <a:prstGeom prst="rect">
            <a:avLst/>
          </a:prstGeom>
        </p:spPr>
      </p:pic>
      <p:pic>
        <p:nvPicPr>
          <p:cNvPr id="42" name="Grafik 41" descr="Ein Bild, das Flugzeug enthält.&#10;&#10;Automatisch generierte Beschreibung">
            <a:extLst>
              <a:ext uri="{FF2B5EF4-FFF2-40B4-BE49-F238E27FC236}">
                <a16:creationId xmlns:a16="http://schemas.microsoft.com/office/drawing/2014/main" id="{146AD631-5747-9542-9800-77BAF47ED3E1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4902" y="5996372"/>
            <a:ext cx="651322" cy="422756"/>
          </a:xfrm>
          <a:prstGeom prst="rect">
            <a:avLst/>
          </a:prstGeom>
        </p:spPr>
      </p:pic>
      <p:sp>
        <p:nvSpPr>
          <p:cNvPr id="43" name="Textfeld 36">
            <a:extLst>
              <a:ext uri="{FF2B5EF4-FFF2-40B4-BE49-F238E27FC236}">
                <a16:creationId xmlns:a16="http://schemas.microsoft.com/office/drawing/2014/main" id="{FD94501A-28DC-1945-BC89-AE6E60B1115A}"/>
              </a:ext>
            </a:extLst>
          </p:cNvPr>
          <p:cNvSpPr txBox="1"/>
          <p:nvPr userDrawn="1"/>
        </p:nvSpPr>
        <p:spPr>
          <a:xfrm>
            <a:off x="6614347" y="5996372"/>
            <a:ext cx="4348020" cy="60960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en-US" sz="1050" spc="-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</a:t>
            </a:r>
            <a:r>
              <a:rPr lang="en-US" sz="1050" spc="-6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</a:t>
            </a:r>
            <a:r>
              <a:rPr lang="en-US" sz="1050" spc="-55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received</a:t>
            </a:r>
            <a:r>
              <a:rPr lang="en-US" sz="1050" spc="-65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funding</a:t>
            </a:r>
            <a:r>
              <a:rPr lang="en-US" sz="1050" spc="-65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</a:t>
            </a:r>
            <a:r>
              <a:rPr lang="en-US" sz="1050" spc="-55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en-US" sz="1050" spc="-6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European Union’s Horizon 2020 research and innovation </a:t>
            </a:r>
            <a:r>
              <a:rPr lang="en-US" sz="1050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programme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under grant agreement No 101037104.</a:t>
            </a:r>
            <a:endParaRPr lang="de-DE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en-US" sz="105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1309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5">
            <a:extLst>
              <a:ext uri="{FF2B5EF4-FFF2-40B4-BE49-F238E27FC236}">
                <a16:creationId xmlns:a16="http://schemas.microsoft.com/office/drawing/2014/main" id="{E66B956A-C4EC-7B4C-8D65-AF57D4B72522}"/>
              </a:ext>
            </a:extLst>
          </p:cNvPr>
          <p:cNvSpPr/>
          <p:nvPr userDrawn="1"/>
        </p:nvSpPr>
        <p:spPr>
          <a:xfrm>
            <a:off x="0" y="88"/>
            <a:ext cx="12220575" cy="687228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0 w 12192000"/>
              <a:gd name="connsiteY4" fmla="*/ 0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129 w 12192129"/>
              <a:gd name="connsiteY0" fmla="*/ 1151467 h 3429000"/>
              <a:gd name="connsiteX1" fmla="*/ 12192129 w 12192129"/>
              <a:gd name="connsiteY1" fmla="*/ 0 h 3429000"/>
              <a:gd name="connsiteX2" fmla="*/ 12192129 w 12192129"/>
              <a:gd name="connsiteY2" fmla="*/ 3429000 h 3429000"/>
              <a:gd name="connsiteX3" fmla="*/ 129 w 12192129"/>
              <a:gd name="connsiteY3" fmla="*/ 3429000 h 3429000"/>
              <a:gd name="connsiteX4" fmla="*/ 129 w 12192129"/>
              <a:gd name="connsiteY4" fmla="*/ 1151467 h 3429000"/>
              <a:gd name="connsiteX0" fmla="*/ 0 w 12192000"/>
              <a:gd name="connsiteY0" fmla="*/ 1235238 h 3512771"/>
              <a:gd name="connsiteX1" fmla="*/ 1952979 w 12192000"/>
              <a:gd name="connsiteY1" fmla="*/ 1068727 h 3512771"/>
              <a:gd name="connsiteX2" fmla="*/ 12192000 w 12192000"/>
              <a:gd name="connsiteY2" fmla="*/ 83771 h 3512771"/>
              <a:gd name="connsiteX3" fmla="*/ 12192000 w 12192000"/>
              <a:gd name="connsiteY3" fmla="*/ 3512771 h 3512771"/>
              <a:gd name="connsiteX4" fmla="*/ 0 w 12192000"/>
              <a:gd name="connsiteY4" fmla="*/ 3512771 h 3512771"/>
              <a:gd name="connsiteX5" fmla="*/ 0 w 12192000"/>
              <a:gd name="connsiteY5" fmla="*/ 1235238 h 3512771"/>
              <a:gd name="connsiteX0" fmla="*/ 3402 w 12195402"/>
              <a:gd name="connsiteY0" fmla="*/ 1235238 h 3512771"/>
              <a:gd name="connsiteX1" fmla="*/ 1956381 w 12195402"/>
              <a:gd name="connsiteY1" fmla="*/ 1068727 h 3512771"/>
              <a:gd name="connsiteX2" fmla="*/ 12195402 w 12195402"/>
              <a:gd name="connsiteY2" fmla="*/ 83771 h 3512771"/>
              <a:gd name="connsiteX3" fmla="*/ 12195402 w 12195402"/>
              <a:gd name="connsiteY3" fmla="*/ 3512771 h 3512771"/>
              <a:gd name="connsiteX4" fmla="*/ 3402 w 12195402"/>
              <a:gd name="connsiteY4" fmla="*/ 3512771 h 3512771"/>
              <a:gd name="connsiteX5" fmla="*/ 3402 w 12195402"/>
              <a:gd name="connsiteY5" fmla="*/ 1235238 h 3512771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12195402 w 12195402"/>
              <a:gd name="connsiteY2" fmla="*/ 0 h 3429000"/>
              <a:gd name="connsiteX3" fmla="*/ 12195402 w 12195402"/>
              <a:gd name="connsiteY3" fmla="*/ 3429000 h 3429000"/>
              <a:gd name="connsiteX4" fmla="*/ 3402 w 12195402"/>
              <a:gd name="connsiteY4" fmla="*/ 3429000 h 3429000"/>
              <a:gd name="connsiteX5" fmla="*/ 3402 w 12195402"/>
              <a:gd name="connsiteY5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7995935 w 12195402"/>
              <a:gd name="connsiteY2" fmla="*/ 420511 h 3429000"/>
              <a:gd name="connsiteX3" fmla="*/ 12195402 w 12195402"/>
              <a:gd name="connsiteY3" fmla="*/ 0 h 3429000"/>
              <a:gd name="connsiteX4" fmla="*/ 12195402 w 12195402"/>
              <a:gd name="connsiteY4" fmla="*/ 3429000 h 3429000"/>
              <a:gd name="connsiteX5" fmla="*/ 3402 w 12195402"/>
              <a:gd name="connsiteY5" fmla="*/ 3429000 h 3429000"/>
              <a:gd name="connsiteX6" fmla="*/ 3402 w 12195402"/>
              <a:gd name="connsiteY6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7995935 w 12195402"/>
              <a:gd name="connsiteY2" fmla="*/ 420511 h 3429000"/>
              <a:gd name="connsiteX3" fmla="*/ 10377891 w 12195402"/>
              <a:gd name="connsiteY3" fmla="*/ 194733 h 3429000"/>
              <a:gd name="connsiteX4" fmla="*/ 12195402 w 12195402"/>
              <a:gd name="connsiteY4" fmla="*/ 0 h 3429000"/>
              <a:gd name="connsiteX5" fmla="*/ 12195402 w 12195402"/>
              <a:gd name="connsiteY5" fmla="*/ 3429000 h 3429000"/>
              <a:gd name="connsiteX6" fmla="*/ 3402 w 12195402"/>
              <a:gd name="connsiteY6" fmla="*/ 3429000 h 3429000"/>
              <a:gd name="connsiteX7" fmla="*/ 3402 w 12195402"/>
              <a:gd name="connsiteY7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10869 w 12195402"/>
              <a:gd name="connsiteY2" fmla="*/ 736600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10869 w 12195402"/>
              <a:gd name="connsiteY2" fmla="*/ 736600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33446 w 12195402"/>
              <a:gd name="connsiteY2" fmla="*/ 341489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340556 h 3618089"/>
              <a:gd name="connsiteX1" fmla="*/ 1956381 w 12195402"/>
              <a:gd name="connsiteY1" fmla="*/ 1174045 h 3618089"/>
              <a:gd name="connsiteX2" fmla="*/ 4733446 w 12195402"/>
              <a:gd name="connsiteY2" fmla="*/ 530578 h 3618089"/>
              <a:gd name="connsiteX3" fmla="*/ 7837891 w 12195402"/>
              <a:gd name="connsiteY3" fmla="*/ 0 h 3618089"/>
              <a:gd name="connsiteX4" fmla="*/ 10377891 w 12195402"/>
              <a:gd name="connsiteY4" fmla="*/ 383822 h 3618089"/>
              <a:gd name="connsiteX5" fmla="*/ 12195402 w 12195402"/>
              <a:gd name="connsiteY5" fmla="*/ 189089 h 3618089"/>
              <a:gd name="connsiteX6" fmla="*/ 12195402 w 12195402"/>
              <a:gd name="connsiteY6" fmla="*/ 3618089 h 3618089"/>
              <a:gd name="connsiteX7" fmla="*/ 3402 w 12195402"/>
              <a:gd name="connsiteY7" fmla="*/ 3618089 h 3618089"/>
              <a:gd name="connsiteX8" fmla="*/ 3402 w 12195402"/>
              <a:gd name="connsiteY8" fmla="*/ 1340556 h 3618089"/>
              <a:gd name="connsiteX0" fmla="*/ 3402 w 12195402"/>
              <a:gd name="connsiteY0" fmla="*/ 2514601 h 4792134"/>
              <a:gd name="connsiteX1" fmla="*/ 1956381 w 12195402"/>
              <a:gd name="connsiteY1" fmla="*/ 2348090 h 4792134"/>
              <a:gd name="connsiteX2" fmla="*/ 4733446 w 12195402"/>
              <a:gd name="connsiteY2" fmla="*/ 1704623 h 4792134"/>
              <a:gd name="connsiteX3" fmla="*/ 7837891 w 12195402"/>
              <a:gd name="connsiteY3" fmla="*/ 1174045 h 4792134"/>
              <a:gd name="connsiteX4" fmla="*/ 10061802 w 12195402"/>
              <a:gd name="connsiteY4" fmla="*/ 0 h 4792134"/>
              <a:gd name="connsiteX5" fmla="*/ 12195402 w 12195402"/>
              <a:gd name="connsiteY5" fmla="*/ 1363134 h 4792134"/>
              <a:gd name="connsiteX6" fmla="*/ 12195402 w 12195402"/>
              <a:gd name="connsiteY6" fmla="*/ 4792134 h 4792134"/>
              <a:gd name="connsiteX7" fmla="*/ 3402 w 12195402"/>
              <a:gd name="connsiteY7" fmla="*/ 4792134 h 4792134"/>
              <a:gd name="connsiteX8" fmla="*/ 3402 w 12195402"/>
              <a:gd name="connsiteY8" fmla="*/ 2514601 h 4792134"/>
              <a:gd name="connsiteX0" fmla="*/ 3402 w 12206691"/>
              <a:gd name="connsiteY0" fmla="*/ 3951111 h 6228644"/>
              <a:gd name="connsiteX1" fmla="*/ 1956381 w 12206691"/>
              <a:gd name="connsiteY1" fmla="*/ 3784600 h 6228644"/>
              <a:gd name="connsiteX2" fmla="*/ 4733446 w 12206691"/>
              <a:gd name="connsiteY2" fmla="*/ 3141133 h 6228644"/>
              <a:gd name="connsiteX3" fmla="*/ 7837891 w 12206691"/>
              <a:gd name="connsiteY3" fmla="*/ 2610555 h 6228644"/>
              <a:gd name="connsiteX4" fmla="*/ 10061802 w 12206691"/>
              <a:gd name="connsiteY4" fmla="*/ 1436510 h 6228644"/>
              <a:gd name="connsiteX5" fmla="*/ 12206691 w 12206691"/>
              <a:gd name="connsiteY5" fmla="*/ 0 h 6228644"/>
              <a:gd name="connsiteX6" fmla="*/ 12195402 w 12206691"/>
              <a:gd name="connsiteY6" fmla="*/ 6228644 h 6228644"/>
              <a:gd name="connsiteX7" fmla="*/ 3402 w 12206691"/>
              <a:gd name="connsiteY7" fmla="*/ 6228644 h 6228644"/>
              <a:gd name="connsiteX8" fmla="*/ 3402 w 12206691"/>
              <a:gd name="connsiteY8" fmla="*/ 3951111 h 6228644"/>
              <a:gd name="connsiteX0" fmla="*/ 3402 w 12263136"/>
              <a:gd name="connsiteY0" fmla="*/ 3172178 h 5449711"/>
              <a:gd name="connsiteX1" fmla="*/ 1956381 w 12263136"/>
              <a:gd name="connsiteY1" fmla="*/ 3005667 h 5449711"/>
              <a:gd name="connsiteX2" fmla="*/ 4733446 w 12263136"/>
              <a:gd name="connsiteY2" fmla="*/ 2362200 h 5449711"/>
              <a:gd name="connsiteX3" fmla="*/ 7837891 w 12263136"/>
              <a:gd name="connsiteY3" fmla="*/ 1831622 h 5449711"/>
              <a:gd name="connsiteX4" fmla="*/ 10061802 w 12263136"/>
              <a:gd name="connsiteY4" fmla="*/ 657577 h 5449711"/>
              <a:gd name="connsiteX5" fmla="*/ 12263136 w 12263136"/>
              <a:gd name="connsiteY5" fmla="*/ 0 h 5449711"/>
              <a:gd name="connsiteX6" fmla="*/ 12195402 w 12263136"/>
              <a:gd name="connsiteY6" fmla="*/ 5449711 h 5449711"/>
              <a:gd name="connsiteX7" fmla="*/ 3402 w 12263136"/>
              <a:gd name="connsiteY7" fmla="*/ 5449711 h 5449711"/>
              <a:gd name="connsiteX8" fmla="*/ 3402 w 12263136"/>
              <a:gd name="connsiteY8" fmla="*/ 3172178 h 5449711"/>
              <a:gd name="connsiteX0" fmla="*/ 3402 w 12195402"/>
              <a:gd name="connsiteY0" fmla="*/ 3081867 h 5359400"/>
              <a:gd name="connsiteX1" fmla="*/ 1956381 w 12195402"/>
              <a:gd name="connsiteY1" fmla="*/ 2915356 h 5359400"/>
              <a:gd name="connsiteX2" fmla="*/ 4733446 w 12195402"/>
              <a:gd name="connsiteY2" fmla="*/ 2271889 h 5359400"/>
              <a:gd name="connsiteX3" fmla="*/ 7837891 w 12195402"/>
              <a:gd name="connsiteY3" fmla="*/ 1741311 h 5359400"/>
              <a:gd name="connsiteX4" fmla="*/ 10061802 w 12195402"/>
              <a:gd name="connsiteY4" fmla="*/ 567266 h 5359400"/>
              <a:gd name="connsiteX5" fmla="*/ 12184114 w 12195402"/>
              <a:gd name="connsiteY5" fmla="*/ 0 h 5359400"/>
              <a:gd name="connsiteX6" fmla="*/ 12195402 w 12195402"/>
              <a:gd name="connsiteY6" fmla="*/ 5359400 h 5359400"/>
              <a:gd name="connsiteX7" fmla="*/ 3402 w 12195402"/>
              <a:gd name="connsiteY7" fmla="*/ 5359400 h 5359400"/>
              <a:gd name="connsiteX8" fmla="*/ 3402 w 12195402"/>
              <a:gd name="connsiteY8" fmla="*/ 3081867 h 5359400"/>
              <a:gd name="connsiteX0" fmla="*/ 3402 w 12207192"/>
              <a:gd name="connsiteY0" fmla="*/ 3081867 h 5359400"/>
              <a:gd name="connsiteX1" fmla="*/ 1956381 w 12207192"/>
              <a:gd name="connsiteY1" fmla="*/ 2915356 h 5359400"/>
              <a:gd name="connsiteX2" fmla="*/ 4733446 w 12207192"/>
              <a:gd name="connsiteY2" fmla="*/ 2271889 h 5359400"/>
              <a:gd name="connsiteX3" fmla="*/ 7837891 w 12207192"/>
              <a:gd name="connsiteY3" fmla="*/ 1741311 h 5359400"/>
              <a:gd name="connsiteX4" fmla="*/ 10061802 w 12207192"/>
              <a:gd name="connsiteY4" fmla="*/ 567266 h 5359400"/>
              <a:gd name="connsiteX5" fmla="*/ 12206692 w 12207192"/>
              <a:gd name="connsiteY5" fmla="*/ 0 h 5359400"/>
              <a:gd name="connsiteX6" fmla="*/ 12195402 w 12207192"/>
              <a:gd name="connsiteY6" fmla="*/ 5359400 h 5359400"/>
              <a:gd name="connsiteX7" fmla="*/ 3402 w 12207192"/>
              <a:gd name="connsiteY7" fmla="*/ 5359400 h 5359400"/>
              <a:gd name="connsiteX8" fmla="*/ 3402 w 12207192"/>
              <a:gd name="connsiteY8" fmla="*/ 3081867 h 5359400"/>
              <a:gd name="connsiteX0" fmla="*/ 0 w 12203790"/>
              <a:gd name="connsiteY0" fmla="*/ 3081867 h 5359400"/>
              <a:gd name="connsiteX1" fmla="*/ 1964266 w 12203790"/>
              <a:gd name="connsiteY1" fmla="*/ 3152422 h 5359400"/>
              <a:gd name="connsiteX2" fmla="*/ 1952979 w 12203790"/>
              <a:gd name="connsiteY2" fmla="*/ 2915356 h 5359400"/>
              <a:gd name="connsiteX3" fmla="*/ 4730044 w 12203790"/>
              <a:gd name="connsiteY3" fmla="*/ 2271889 h 5359400"/>
              <a:gd name="connsiteX4" fmla="*/ 7834489 w 12203790"/>
              <a:gd name="connsiteY4" fmla="*/ 1741311 h 5359400"/>
              <a:gd name="connsiteX5" fmla="*/ 10058400 w 12203790"/>
              <a:gd name="connsiteY5" fmla="*/ 567266 h 5359400"/>
              <a:gd name="connsiteX6" fmla="*/ 12203290 w 12203790"/>
              <a:gd name="connsiteY6" fmla="*/ 0 h 5359400"/>
              <a:gd name="connsiteX7" fmla="*/ 12192000 w 12203790"/>
              <a:gd name="connsiteY7" fmla="*/ 5359400 h 5359400"/>
              <a:gd name="connsiteX8" fmla="*/ 0 w 12203790"/>
              <a:gd name="connsiteY8" fmla="*/ 5359400 h 5359400"/>
              <a:gd name="connsiteX9" fmla="*/ 0 w 12203790"/>
              <a:gd name="connsiteY9" fmla="*/ 3081867 h 5359400"/>
              <a:gd name="connsiteX0" fmla="*/ 0 w 12203790"/>
              <a:gd name="connsiteY0" fmla="*/ 3081867 h 5359400"/>
              <a:gd name="connsiteX1" fmla="*/ 869244 w 12203790"/>
              <a:gd name="connsiteY1" fmla="*/ 3208866 h 5359400"/>
              <a:gd name="connsiteX2" fmla="*/ 1952979 w 12203790"/>
              <a:gd name="connsiteY2" fmla="*/ 2915356 h 5359400"/>
              <a:gd name="connsiteX3" fmla="*/ 4730044 w 12203790"/>
              <a:gd name="connsiteY3" fmla="*/ 2271889 h 5359400"/>
              <a:gd name="connsiteX4" fmla="*/ 7834489 w 12203790"/>
              <a:gd name="connsiteY4" fmla="*/ 1741311 h 5359400"/>
              <a:gd name="connsiteX5" fmla="*/ 10058400 w 12203790"/>
              <a:gd name="connsiteY5" fmla="*/ 567266 h 5359400"/>
              <a:gd name="connsiteX6" fmla="*/ 12203290 w 12203790"/>
              <a:gd name="connsiteY6" fmla="*/ 0 h 5359400"/>
              <a:gd name="connsiteX7" fmla="*/ 12192000 w 12203790"/>
              <a:gd name="connsiteY7" fmla="*/ 5359400 h 5359400"/>
              <a:gd name="connsiteX8" fmla="*/ 0 w 12203790"/>
              <a:gd name="connsiteY8" fmla="*/ 5359400 h 5359400"/>
              <a:gd name="connsiteX9" fmla="*/ 0 w 12203790"/>
              <a:gd name="connsiteY9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20712 w 12203790"/>
              <a:gd name="connsiteY1" fmla="*/ 3073401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9653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9653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83196 w 12203790"/>
              <a:gd name="connsiteY1" fmla="*/ 3079853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12225 w 12203790"/>
              <a:gd name="connsiteY1" fmla="*/ 3230059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12225 w 12203790"/>
              <a:gd name="connsiteY1" fmla="*/ 3230059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01955 w 12203790"/>
              <a:gd name="connsiteY4" fmla="*/ 408469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20575"/>
              <a:gd name="connsiteY0" fmla="*/ 3081867 h 5370565"/>
              <a:gd name="connsiteX1" fmla="*/ 2126739 w 12220575"/>
              <a:gd name="connsiteY1" fmla="*/ 3029786 h 5370565"/>
              <a:gd name="connsiteX2" fmla="*/ 4707466 w 12220575"/>
              <a:gd name="connsiteY2" fmla="*/ 2166024 h 5370565"/>
              <a:gd name="connsiteX3" fmla="*/ 7834489 w 12220575"/>
              <a:gd name="connsiteY3" fmla="*/ 1741311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3081867 h 5370565"/>
              <a:gd name="connsiteX0" fmla="*/ 0 w 12220575"/>
              <a:gd name="connsiteY0" fmla="*/ 1357785 h 5370565"/>
              <a:gd name="connsiteX1" fmla="*/ 2126739 w 12220575"/>
              <a:gd name="connsiteY1" fmla="*/ 3029786 h 5370565"/>
              <a:gd name="connsiteX2" fmla="*/ 4707466 w 12220575"/>
              <a:gd name="connsiteY2" fmla="*/ 2166024 h 5370565"/>
              <a:gd name="connsiteX3" fmla="*/ 7834489 w 12220575"/>
              <a:gd name="connsiteY3" fmla="*/ 1741311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68682 w 12220575"/>
              <a:gd name="connsiteY1" fmla="*/ 1577927 h 5370565"/>
              <a:gd name="connsiteX2" fmla="*/ 4707466 w 12220575"/>
              <a:gd name="connsiteY2" fmla="*/ 2166024 h 5370565"/>
              <a:gd name="connsiteX3" fmla="*/ 7834489 w 12220575"/>
              <a:gd name="connsiteY3" fmla="*/ 1741311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68682 w 12220575"/>
              <a:gd name="connsiteY1" fmla="*/ 1577927 h 5370565"/>
              <a:gd name="connsiteX2" fmla="*/ 4417180 w 12220575"/>
              <a:gd name="connsiteY2" fmla="*/ 600740 h 5370565"/>
              <a:gd name="connsiteX3" fmla="*/ 7834489 w 12220575"/>
              <a:gd name="connsiteY3" fmla="*/ 1741311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68682 w 12220575"/>
              <a:gd name="connsiteY1" fmla="*/ 1577927 h 5370565"/>
              <a:gd name="connsiteX2" fmla="*/ 4417180 w 12220575"/>
              <a:gd name="connsiteY2" fmla="*/ 600740 h 5370565"/>
              <a:gd name="connsiteX3" fmla="*/ 7457117 w 12220575"/>
              <a:gd name="connsiteY3" fmla="*/ 822557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68682 w 12220575"/>
              <a:gd name="connsiteY1" fmla="*/ 1577927 h 5370565"/>
              <a:gd name="connsiteX2" fmla="*/ 4417180 w 12220575"/>
              <a:gd name="connsiteY2" fmla="*/ 600740 h 5370565"/>
              <a:gd name="connsiteX3" fmla="*/ 7457117 w 12220575"/>
              <a:gd name="connsiteY3" fmla="*/ 822557 h 5370565"/>
              <a:gd name="connsiteX4" fmla="*/ 97261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54168 w 12220575"/>
              <a:gd name="connsiteY1" fmla="*/ 1407787 h 5370565"/>
              <a:gd name="connsiteX2" fmla="*/ 4417180 w 12220575"/>
              <a:gd name="connsiteY2" fmla="*/ 600740 h 5370565"/>
              <a:gd name="connsiteX3" fmla="*/ 7457117 w 12220575"/>
              <a:gd name="connsiteY3" fmla="*/ 822557 h 5370565"/>
              <a:gd name="connsiteX4" fmla="*/ 97261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54168 w 12220575"/>
              <a:gd name="connsiteY1" fmla="*/ 1407787 h 5370565"/>
              <a:gd name="connsiteX2" fmla="*/ 3793066 w 12220575"/>
              <a:gd name="connsiteY2" fmla="*/ 736851 h 5370565"/>
              <a:gd name="connsiteX3" fmla="*/ 7457117 w 12220575"/>
              <a:gd name="connsiteY3" fmla="*/ 822557 h 5370565"/>
              <a:gd name="connsiteX4" fmla="*/ 97261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54168 w 12220575"/>
              <a:gd name="connsiteY1" fmla="*/ 1407787 h 5370565"/>
              <a:gd name="connsiteX2" fmla="*/ 3793066 w 12220575"/>
              <a:gd name="connsiteY2" fmla="*/ 736851 h 5370565"/>
              <a:gd name="connsiteX3" fmla="*/ 6629803 w 12220575"/>
              <a:gd name="connsiteY3" fmla="*/ 516305 h 5370565"/>
              <a:gd name="connsiteX4" fmla="*/ 97261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54168 w 12220575"/>
              <a:gd name="connsiteY1" fmla="*/ 1407787 h 5370565"/>
              <a:gd name="connsiteX2" fmla="*/ 3793066 w 12220575"/>
              <a:gd name="connsiteY2" fmla="*/ 736851 h 5370565"/>
              <a:gd name="connsiteX3" fmla="*/ 6629803 w 12220575"/>
              <a:gd name="connsiteY3" fmla="*/ 516305 h 5370565"/>
              <a:gd name="connsiteX4" fmla="*/ 77957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743434 h 5370565"/>
              <a:gd name="connsiteX1" fmla="*/ 2054168 w 12220575"/>
              <a:gd name="connsiteY1" fmla="*/ 1407787 h 5370565"/>
              <a:gd name="connsiteX2" fmla="*/ 3793066 w 12220575"/>
              <a:gd name="connsiteY2" fmla="*/ 736851 h 5370565"/>
              <a:gd name="connsiteX3" fmla="*/ 6629803 w 12220575"/>
              <a:gd name="connsiteY3" fmla="*/ 516305 h 5370565"/>
              <a:gd name="connsiteX4" fmla="*/ 77957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743434 h 537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20575" h="5370565">
                <a:moveTo>
                  <a:pt x="0" y="1743434"/>
                </a:moveTo>
                <a:cubicBezTo>
                  <a:pt x="5203" y="1741927"/>
                  <a:pt x="2056049" y="1411521"/>
                  <a:pt x="2054168" y="1407787"/>
                </a:cubicBezTo>
                <a:cubicBezTo>
                  <a:pt x="2043067" y="1419264"/>
                  <a:pt x="3651149" y="788618"/>
                  <a:pt x="3793066" y="736851"/>
                </a:cubicBezTo>
                <a:lnTo>
                  <a:pt x="6629803" y="516305"/>
                </a:lnTo>
                <a:lnTo>
                  <a:pt x="7795784" y="133"/>
                </a:lnTo>
                <a:lnTo>
                  <a:pt x="12203290" y="0"/>
                </a:lnTo>
                <a:cubicBezTo>
                  <a:pt x="12207053" y="1786467"/>
                  <a:pt x="12216812" y="3584098"/>
                  <a:pt x="12220575" y="5370565"/>
                </a:cubicBezTo>
                <a:lnTo>
                  <a:pt x="0" y="5359400"/>
                </a:lnTo>
                <a:lnTo>
                  <a:pt x="0" y="1743434"/>
                </a:lnTo>
                <a:close/>
              </a:path>
            </a:pathLst>
          </a:custGeom>
          <a:solidFill>
            <a:srgbClr val="FFDD8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008739E7-3D6B-ED44-8FE4-3C5CC0F5E1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77330" y="3024362"/>
            <a:ext cx="1113100" cy="661976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15FA7919-CAE2-AC40-A757-A500B1D082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32800" y="3073697"/>
            <a:ext cx="779062" cy="575022"/>
          </a:xfrm>
          <a:prstGeom prst="rect">
            <a:avLst/>
          </a:prstGeom>
        </p:spPr>
      </p:pic>
      <p:pic>
        <p:nvPicPr>
          <p:cNvPr id="21" name="Grafik 20" descr="Ein Bild, das Text, Schild enthält.&#10;&#10;Automatisch generierte Beschreibung">
            <a:extLst>
              <a:ext uri="{FF2B5EF4-FFF2-40B4-BE49-F238E27FC236}">
                <a16:creationId xmlns:a16="http://schemas.microsoft.com/office/drawing/2014/main" id="{8BEB9404-11A1-8749-978B-D23655B4348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5187" y="3071273"/>
            <a:ext cx="650004" cy="451275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FCFAC92D-F339-8F45-95A5-613E8CE782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41358" y="2723003"/>
            <a:ext cx="1816886" cy="1284201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9A203D3C-CEE3-6F4D-8B60-1C84975BCF1F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46833" y="4164187"/>
            <a:ext cx="867080" cy="691461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921E5FF5-6C6A-E048-B51E-C599AEEF2DF3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051509" y="4122110"/>
            <a:ext cx="827965" cy="827965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802617BB-7464-2943-8D31-92B2694CF64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273261" y="4315610"/>
            <a:ext cx="793910" cy="455887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F29B0CC3-FFD6-994F-9331-38740463B536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300591" y="4081525"/>
            <a:ext cx="1462966" cy="846639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2E4E45C5-232B-144C-ADD9-E0A1DC5E3286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838511" y="4116845"/>
            <a:ext cx="1035912" cy="848306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7EBE5CCC-B210-2645-99E5-173A370E9572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46832" y="5437982"/>
            <a:ext cx="1011352" cy="575876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E691A780-72E6-C743-8094-014F163B7CEB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157516" y="5564688"/>
            <a:ext cx="1113101" cy="311885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6DFE20A8-109F-DA42-8476-21A34725AF98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3620927" y="5612695"/>
            <a:ext cx="765154" cy="198942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C6B64F25-3D7F-1D42-B9E2-227E16605269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833916" y="3051257"/>
            <a:ext cx="648475" cy="648475"/>
          </a:xfrm>
          <a:prstGeom prst="rect">
            <a:avLst/>
          </a:prstGeom>
        </p:spPr>
      </p:pic>
      <p:sp>
        <p:nvSpPr>
          <p:cNvPr id="33" name="Textfeld 32">
            <a:extLst>
              <a:ext uri="{FF2B5EF4-FFF2-40B4-BE49-F238E27FC236}">
                <a16:creationId xmlns:a16="http://schemas.microsoft.com/office/drawing/2014/main" id="{F1641A6A-C0F3-E14F-A2AA-ED145FA76C5D}"/>
              </a:ext>
            </a:extLst>
          </p:cNvPr>
          <p:cNvSpPr txBox="1"/>
          <p:nvPr userDrawn="1"/>
        </p:nvSpPr>
        <p:spPr>
          <a:xfrm>
            <a:off x="6366170" y="2211365"/>
            <a:ext cx="4642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i="1" dirty="0">
                <a:solidFill>
                  <a:srgbClr val="B35F2F"/>
                </a:solidFill>
              </a:rPr>
              <a:t>&lt;organisation&gt;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F424B5EA-807F-DB47-B5C5-954E89704AD8}"/>
              </a:ext>
            </a:extLst>
          </p:cNvPr>
          <p:cNvSpPr txBox="1"/>
          <p:nvPr userDrawn="1"/>
        </p:nvSpPr>
        <p:spPr>
          <a:xfrm>
            <a:off x="5902027" y="1688144"/>
            <a:ext cx="5106172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800" b="1" dirty="0" err="1">
                <a:solidFill>
                  <a:srgbClr val="532F1A"/>
                </a:solidFill>
              </a:rPr>
              <a:t>Thank</a:t>
            </a:r>
            <a:r>
              <a:rPr lang="de-DE" sz="2800" b="1" dirty="0">
                <a:solidFill>
                  <a:srgbClr val="532F1A"/>
                </a:solidFill>
              </a:rPr>
              <a:t> </a:t>
            </a:r>
            <a:r>
              <a:rPr lang="de-DE" sz="2800" b="1" dirty="0" err="1">
                <a:solidFill>
                  <a:srgbClr val="532F1A"/>
                </a:solidFill>
              </a:rPr>
              <a:t>you</a:t>
            </a:r>
            <a:r>
              <a:rPr lang="de-DE" sz="2800" b="1" dirty="0">
                <a:solidFill>
                  <a:srgbClr val="532F1A"/>
                </a:solidFill>
              </a:rPr>
              <a:t> </a:t>
            </a:r>
            <a:r>
              <a:rPr lang="de-DE" sz="2800" b="1" dirty="0" err="1">
                <a:solidFill>
                  <a:srgbClr val="532F1A"/>
                </a:solidFill>
              </a:rPr>
              <a:t>for</a:t>
            </a:r>
            <a:r>
              <a:rPr lang="de-DE" sz="2800" b="1" dirty="0">
                <a:solidFill>
                  <a:srgbClr val="532F1A"/>
                </a:solidFill>
              </a:rPr>
              <a:t> </a:t>
            </a:r>
            <a:r>
              <a:rPr lang="de-DE" sz="2800" b="1" dirty="0" err="1">
                <a:solidFill>
                  <a:srgbClr val="532F1A"/>
                </a:solidFill>
              </a:rPr>
              <a:t>your</a:t>
            </a:r>
            <a:r>
              <a:rPr lang="de-DE" sz="2800" b="1" dirty="0">
                <a:solidFill>
                  <a:srgbClr val="532F1A"/>
                </a:solidFill>
              </a:rPr>
              <a:t> </a:t>
            </a:r>
            <a:r>
              <a:rPr lang="de-DE" sz="2800" b="1" dirty="0" err="1">
                <a:solidFill>
                  <a:srgbClr val="532F1A"/>
                </a:solidFill>
              </a:rPr>
              <a:t>attention</a:t>
            </a:r>
            <a:r>
              <a:rPr lang="de-DE" sz="2800" b="1" dirty="0">
                <a:solidFill>
                  <a:srgbClr val="532F1A"/>
                </a:solidFill>
              </a:rPr>
              <a:t>!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0C9B1BEB-C00E-3944-8C70-2EE8B8C51EC4}"/>
              </a:ext>
            </a:extLst>
          </p:cNvPr>
          <p:cNvSpPr txBox="1"/>
          <p:nvPr userDrawn="1"/>
        </p:nvSpPr>
        <p:spPr>
          <a:xfrm>
            <a:off x="6366170" y="2603804"/>
            <a:ext cx="4642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i="1" dirty="0">
                <a:solidFill>
                  <a:srgbClr val="B35F2F"/>
                </a:solidFill>
              </a:rPr>
              <a:t>&lt;presenter name&gt;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ED84F7AF-6988-064A-85AF-D86B28393413}"/>
              </a:ext>
            </a:extLst>
          </p:cNvPr>
          <p:cNvSpPr txBox="1"/>
          <p:nvPr userDrawn="1"/>
        </p:nvSpPr>
        <p:spPr>
          <a:xfrm>
            <a:off x="8548510" y="4007617"/>
            <a:ext cx="24596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600" b="1" dirty="0" err="1">
                <a:solidFill>
                  <a:srgbClr val="532F1A"/>
                </a:solidFill>
              </a:rPr>
              <a:t>Any</a:t>
            </a:r>
            <a:r>
              <a:rPr lang="de-DE" sz="2600" b="1" dirty="0">
                <a:solidFill>
                  <a:srgbClr val="532F1A"/>
                </a:solidFill>
              </a:rPr>
              <a:t> </a:t>
            </a:r>
            <a:r>
              <a:rPr lang="de-DE" sz="2600" b="1" dirty="0" err="1">
                <a:solidFill>
                  <a:srgbClr val="532F1A"/>
                </a:solidFill>
              </a:rPr>
              <a:t>Questions</a:t>
            </a:r>
            <a:r>
              <a:rPr lang="de-DE" sz="2600" b="1" dirty="0">
                <a:solidFill>
                  <a:srgbClr val="532F1A"/>
                </a:solidFill>
              </a:rPr>
              <a:t>?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4F81409A-A032-EF4B-BE62-3E03B0C7F951}"/>
              </a:ext>
            </a:extLst>
          </p:cNvPr>
          <p:cNvSpPr txBox="1"/>
          <p:nvPr userDrawn="1"/>
        </p:nvSpPr>
        <p:spPr>
          <a:xfrm>
            <a:off x="7292898" y="2990876"/>
            <a:ext cx="3715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i="1" dirty="0">
                <a:solidFill>
                  <a:srgbClr val="B35F2F"/>
                </a:solidFill>
              </a:rPr>
              <a:t>&lt;presenter email&gt;</a:t>
            </a:r>
          </a:p>
        </p:txBody>
      </p:sp>
      <p:pic>
        <p:nvPicPr>
          <p:cNvPr id="41" name="Grafik 40">
            <a:extLst>
              <a:ext uri="{FF2B5EF4-FFF2-40B4-BE49-F238E27FC236}">
                <a16:creationId xmlns:a16="http://schemas.microsoft.com/office/drawing/2014/main" id="{C544D363-F0A0-B44D-AB2E-A1EEF22A334A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271066" y="255073"/>
            <a:ext cx="1461080" cy="774372"/>
          </a:xfrm>
          <a:prstGeom prst="rect">
            <a:avLst/>
          </a:prstGeom>
        </p:spPr>
      </p:pic>
      <p:pic>
        <p:nvPicPr>
          <p:cNvPr id="42" name="Grafik 41" descr="Ein Bild, das Flugzeug enthält.&#10;&#10;Automatisch generierte Beschreibung">
            <a:extLst>
              <a:ext uri="{FF2B5EF4-FFF2-40B4-BE49-F238E27FC236}">
                <a16:creationId xmlns:a16="http://schemas.microsoft.com/office/drawing/2014/main" id="{146AD631-5747-9542-9800-77BAF47ED3E1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4902" y="5996372"/>
            <a:ext cx="651322" cy="422756"/>
          </a:xfrm>
          <a:prstGeom prst="rect">
            <a:avLst/>
          </a:prstGeom>
        </p:spPr>
      </p:pic>
      <p:sp>
        <p:nvSpPr>
          <p:cNvPr id="43" name="Textfeld 36">
            <a:extLst>
              <a:ext uri="{FF2B5EF4-FFF2-40B4-BE49-F238E27FC236}">
                <a16:creationId xmlns:a16="http://schemas.microsoft.com/office/drawing/2014/main" id="{FD94501A-28DC-1945-BC89-AE6E60B1115A}"/>
              </a:ext>
            </a:extLst>
          </p:cNvPr>
          <p:cNvSpPr txBox="1"/>
          <p:nvPr userDrawn="1"/>
        </p:nvSpPr>
        <p:spPr>
          <a:xfrm>
            <a:off x="6614347" y="5996372"/>
            <a:ext cx="4348020" cy="60960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en-US" sz="1050" spc="-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</a:t>
            </a:r>
            <a:r>
              <a:rPr lang="en-US" sz="1050" spc="-6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</a:t>
            </a:r>
            <a:r>
              <a:rPr lang="en-US" sz="1050" spc="-55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received</a:t>
            </a:r>
            <a:r>
              <a:rPr lang="en-US" sz="1050" spc="-65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funding</a:t>
            </a:r>
            <a:r>
              <a:rPr lang="en-US" sz="1050" spc="-65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</a:t>
            </a:r>
            <a:r>
              <a:rPr lang="en-US" sz="1050" spc="-55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en-US" sz="1050" spc="-6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European Union’s Horizon 2020 research and innovation </a:t>
            </a:r>
            <a:r>
              <a:rPr lang="en-US" sz="1050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programme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under grant agreement No 101037104.</a:t>
            </a:r>
            <a:endParaRPr lang="de-DE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en-US" sz="105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1069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5">
            <a:extLst>
              <a:ext uri="{FF2B5EF4-FFF2-40B4-BE49-F238E27FC236}">
                <a16:creationId xmlns:a16="http://schemas.microsoft.com/office/drawing/2014/main" id="{E66B956A-C4EC-7B4C-8D65-AF57D4B72522}"/>
              </a:ext>
            </a:extLst>
          </p:cNvPr>
          <p:cNvSpPr/>
          <p:nvPr userDrawn="1"/>
        </p:nvSpPr>
        <p:spPr>
          <a:xfrm>
            <a:off x="0" y="88"/>
            <a:ext cx="12220575" cy="687228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0 w 12192000"/>
              <a:gd name="connsiteY4" fmla="*/ 0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129 w 12192129"/>
              <a:gd name="connsiteY0" fmla="*/ 1151467 h 3429000"/>
              <a:gd name="connsiteX1" fmla="*/ 12192129 w 12192129"/>
              <a:gd name="connsiteY1" fmla="*/ 0 h 3429000"/>
              <a:gd name="connsiteX2" fmla="*/ 12192129 w 12192129"/>
              <a:gd name="connsiteY2" fmla="*/ 3429000 h 3429000"/>
              <a:gd name="connsiteX3" fmla="*/ 129 w 12192129"/>
              <a:gd name="connsiteY3" fmla="*/ 3429000 h 3429000"/>
              <a:gd name="connsiteX4" fmla="*/ 129 w 12192129"/>
              <a:gd name="connsiteY4" fmla="*/ 1151467 h 3429000"/>
              <a:gd name="connsiteX0" fmla="*/ 0 w 12192000"/>
              <a:gd name="connsiteY0" fmla="*/ 1235238 h 3512771"/>
              <a:gd name="connsiteX1" fmla="*/ 1952979 w 12192000"/>
              <a:gd name="connsiteY1" fmla="*/ 1068727 h 3512771"/>
              <a:gd name="connsiteX2" fmla="*/ 12192000 w 12192000"/>
              <a:gd name="connsiteY2" fmla="*/ 83771 h 3512771"/>
              <a:gd name="connsiteX3" fmla="*/ 12192000 w 12192000"/>
              <a:gd name="connsiteY3" fmla="*/ 3512771 h 3512771"/>
              <a:gd name="connsiteX4" fmla="*/ 0 w 12192000"/>
              <a:gd name="connsiteY4" fmla="*/ 3512771 h 3512771"/>
              <a:gd name="connsiteX5" fmla="*/ 0 w 12192000"/>
              <a:gd name="connsiteY5" fmla="*/ 1235238 h 3512771"/>
              <a:gd name="connsiteX0" fmla="*/ 3402 w 12195402"/>
              <a:gd name="connsiteY0" fmla="*/ 1235238 h 3512771"/>
              <a:gd name="connsiteX1" fmla="*/ 1956381 w 12195402"/>
              <a:gd name="connsiteY1" fmla="*/ 1068727 h 3512771"/>
              <a:gd name="connsiteX2" fmla="*/ 12195402 w 12195402"/>
              <a:gd name="connsiteY2" fmla="*/ 83771 h 3512771"/>
              <a:gd name="connsiteX3" fmla="*/ 12195402 w 12195402"/>
              <a:gd name="connsiteY3" fmla="*/ 3512771 h 3512771"/>
              <a:gd name="connsiteX4" fmla="*/ 3402 w 12195402"/>
              <a:gd name="connsiteY4" fmla="*/ 3512771 h 3512771"/>
              <a:gd name="connsiteX5" fmla="*/ 3402 w 12195402"/>
              <a:gd name="connsiteY5" fmla="*/ 1235238 h 3512771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12195402 w 12195402"/>
              <a:gd name="connsiteY2" fmla="*/ 0 h 3429000"/>
              <a:gd name="connsiteX3" fmla="*/ 12195402 w 12195402"/>
              <a:gd name="connsiteY3" fmla="*/ 3429000 h 3429000"/>
              <a:gd name="connsiteX4" fmla="*/ 3402 w 12195402"/>
              <a:gd name="connsiteY4" fmla="*/ 3429000 h 3429000"/>
              <a:gd name="connsiteX5" fmla="*/ 3402 w 12195402"/>
              <a:gd name="connsiteY5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7995935 w 12195402"/>
              <a:gd name="connsiteY2" fmla="*/ 420511 h 3429000"/>
              <a:gd name="connsiteX3" fmla="*/ 12195402 w 12195402"/>
              <a:gd name="connsiteY3" fmla="*/ 0 h 3429000"/>
              <a:gd name="connsiteX4" fmla="*/ 12195402 w 12195402"/>
              <a:gd name="connsiteY4" fmla="*/ 3429000 h 3429000"/>
              <a:gd name="connsiteX5" fmla="*/ 3402 w 12195402"/>
              <a:gd name="connsiteY5" fmla="*/ 3429000 h 3429000"/>
              <a:gd name="connsiteX6" fmla="*/ 3402 w 12195402"/>
              <a:gd name="connsiteY6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7995935 w 12195402"/>
              <a:gd name="connsiteY2" fmla="*/ 420511 h 3429000"/>
              <a:gd name="connsiteX3" fmla="*/ 10377891 w 12195402"/>
              <a:gd name="connsiteY3" fmla="*/ 194733 h 3429000"/>
              <a:gd name="connsiteX4" fmla="*/ 12195402 w 12195402"/>
              <a:gd name="connsiteY4" fmla="*/ 0 h 3429000"/>
              <a:gd name="connsiteX5" fmla="*/ 12195402 w 12195402"/>
              <a:gd name="connsiteY5" fmla="*/ 3429000 h 3429000"/>
              <a:gd name="connsiteX6" fmla="*/ 3402 w 12195402"/>
              <a:gd name="connsiteY6" fmla="*/ 3429000 h 3429000"/>
              <a:gd name="connsiteX7" fmla="*/ 3402 w 12195402"/>
              <a:gd name="connsiteY7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10869 w 12195402"/>
              <a:gd name="connsiteY2" fmla="*/ 736600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10869 w 12195402"/>
              <a:gd name="connsiteY2" fmla="*/ 736600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33446 w 12195402"/>
              <a:gd name="connsiteY2" fmla="*/ 341489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340556 h 3618089"/>
              <a:gd name="connsiteX1" fmla="*/ 1956381 w 12195402"/>
              <a:gd name="connsiteY1" fmla="*/ 1174045 h 3618089"/>
              <a:gd name="connsiteX2" fmla="*/ 4733446 w 12195402"/>
              <a:gd name="connsiteY2" fmla="*/ 530578 h 3618089"/>
              <a:gd name="connsiteX3" fmla="*/ 7837891 w 12195402"/>
              <a:gd name="connsiteY3" fmla="*/ 0 h 3618089"/>
              <a:gd name="connsiteX4" fmla="*/ 10377891 w 12195402"/>
              <a:gd name="connsiteY4" fmla="*/ 383822 h 3618089"/>
              <a:gd name="connsiteX5" fmla="*/ 12195402 w 12195402"/>
              <a:gd name="connsiteY5" fmla="*/ 189089 h 3618089"/>
              <a:gd name="connsiteX6" fmla="*/ 12195402 w 12195402"/>
              <a:gd name="connsiteY6" fmla="*/ 3618089 h 3618089"/>
              <a:gd name="connsiteX7" fmla="*/ 3402 w 12195402"/>
              <a:gd name="connsiteY7" fmla="*/ 3618089 h 3618089"/>
              <a:gd name="connsiteX8" fmla="*/ 3402 w 12195402"/>
              <a:gd name="connsiteY8" fmla="*/ 1340556 h 3618089"/>
              <a:gd name="connsiteX0" fmla="*/ 3402 w 12195402"/>
              <a:gd name="connsiteY0" fmla="*/ 2514601 h 4792134"/>
              <a:gd name="connsiteX1" fmla="*/ 1956381 w 12195402"/>
              <a:gd name="connsiteY1" fmla="*/ 2348090 h 4792134"/>
              <a:gd name="connsiteX2" fmla="*/ 4733446 w 12195402"/>
              <a:gd name="connsiteY2" fmla="*/ 1704623 h 4792134"/>
              <a:gd name="connsiteX3" fmla="*/ 7837891 w 12195402"/>
              <a:gd name="connsiteY3" fmla="*/ 1174045 h 4792134"/>
              <a:gd name="connsiteX4" fmla="*/ 10061802 w 12195402"/>
              <a:gd name="connsiteY4" fmla="*/ 0 h 4792134"/>
              <a:gd name="connsiteX5" fmla="*/ 12195402 w 12195402"/>
              <a:gd name="connsiteY5" fmla="*/ 1363134 h 4792134"/>
              <a:gd name="connsiteX6" fmla="*/ 12195402 w 12195402"/>
              <a:gd name="connsiteY6" fmla="*/ 4792134 h 4792134"/>
              <a:gd name="connsiteX7" fmla="*/ 3402 w 12195402"/>
              <a:gd name="connsiteY7" fmla="*/ 4792134 h 4792134"/>
              <a:gd name="connsiteX8" fmla="*/ 3402 w 12195402"/>
              <a:gd name="connsiteY8" fmla="*/ 2514601 h 4792134"/>
              <a:gd name="connsiteX0" fmla="*/ 3402 w 12206691"/>
              <a:gd name="connsiteY0" fmla="*/ 3951111 h 6228644"/>
              <a:gd name="connsiteX1" fmla="*/ 1956381 w 12206691"/>
              <a:gd name="connsiteY1" fmla="*/ 3784600 h 6228644"/>
              <a:gd name="connsiteX2" fmla="*/ 4733446 w 12206691"/>
              <a:gd name="connsiteY2" fmla="*/ 3141133 h 6228644"/>
              <a:gd name="connsiteX3" fmla="*/ 7837891 w 12206691"/>
              <a:gd name="connsiteY3" fmla="*/ 2610555 h 6228644"/>
              <a:gd name="connsiteX4" fmla="*/ 10061802 w 12206691"/>
              <a:gd name="connsiteY4" fmla="*/ 1436510 h 6228644"/>
              <a:gd name="connsiteX5" fmla="*/ 12206691 w 12206691"/>
              <a:gd name="connsiteY5" fmla="*/ 0 h 6228644"/>
              <a:gd name="connsiteX6" fmla="*/ 12195402 w 12206691"/>
              <a:gd name="connsiteY6" fmla="*/ 6228644 h 6228644"/>
              <a:gd name="connsiteX7" fmla="*/ 3402 w 12206691"/>
              <a:gd name="connsiteY7" fmla="*/ 6228644 h 6228644"/>
              <a:gd name="connsiteX8" fmla="*/ 3402 w 12206691"/>
              <a:gd name="connsiteY8" fmla="*/ 3951111 h 6228644"/>
              <a:gd name="connsiteX0" fmla="*/ 3402 w 12263136"/>
              <a:gd name="connsiteY0" fmla="*/ 3172178 h 5449711"/>
              <a:gd name="connsiteX1" fmla="*/ 1956381 w 12263136"/>
              <a:gd name="connsiteY1" fmla="*/ 3005667 h 5449711"/>
              <a:gd name="connsiteX2" fmla="*/ 4733446 w 12263136"/>
              <a:gd name="connsiteY2" fmla="*/ 2362200 h 5449711"/>
              <a:gd name="connsiteX3" fmla="*/ 7837891 w 12263136"/>
              <a:gd name="connsiteY3" fmla="*/ 1831622 h 5449711"/>
              <a:gd name="connsiteX4" fmla="*/ 10061802 w 12263136"/>
              <a:gd name="connsiteY4" fmla="*/ 657577 h 5449711"/>
              <a:gd name="connsiteX5" fmla="*/ 12263136 w 12263136"/>
              <a:gd name="connsiteY5" fmla="*/ 0 h 5449711"/>
              <a:gd name="connsiteX6" fmla="*/ 12195402 w 12263136"/>
              <a:gd name="connsiteY6" fmla="*/ 5449711 h 5449711"/>
              <a:gd name="connsiteX7" fmla="*/ 3402 w 12263136"/>
              <a:gd name="connsiteY7" fmla="*/ 5449711 h 5449711"/>
              <a:gd name="connsiteX8" fmla="*/ 3402 w 12263136"/>
              <a:gd name="connsiteY8" fmla="*/ 3172178 h 5449711"/>
              <a:gd name="connsiteX0" fmla="*/ 3402 w 12195402"/>
              <a:gd name="connsiteY0" fmla="*/ 3081867 h 5359400"/>
              <a:gd name="connsiteX1" fmla="*/ 1956381 w 12195402"/>
              <a:gd name="connsiteY1" fmla="*/ 2915356 h 5359400"/>
              <a:gd name="connsiteX2" fmla="*/ 4733446 w 12195402"/>
              <a:gd name="connsiteY2" fmla="*/ 2271889 h 5359400"/>
              <a:gd name="connsiteX3" fmla="*/ 7837891 w 12195402"/>
              <a:gd name="connsiteY3" fmla="*/ 1741311 h 5359400"/>
              <a:gd name="connsiteX4" fmla="*/ 10061802 w 12195402"/>
              <a:gd name="connsiteY4" fmla="*/ 567266 h 5359400"/>
              <a:gd name="connsiteX5" fmla="*/ 12184114 w 12195402"/>
              <a:gd name="connsiteY5" fmla="*/ 0 h 5359400"/>
              <a:gd name="connsiteX6" fmla="*/ 12195402 w 12195402"/>
              <a:gd name="connsiteY6" fmla="*/ 5359400 h 5359400"/>
              <a:gd name="connsiteX7" fmla="*/ 3402 w 12195402"/>
              <a:gd name="connsiteY7" fmla="*/ 5359400 h 5359400"/>
              <a:gd name="connsiteX8" fmla="*/ 3402 w 12195402"/>
              <a:gd name="connsiteY8" fmla="*/ 3081867 h 5359400"/>
              <a:gd name="connsiteX0" fmla="*/ 3402 w 12207192"/>
              <a:gd name="connsiteY0" fmla="*/ 3081867 h 5359400"/>
              <a:gd name="connsiteX1" fmla="*/ 1956381 w 12207192"/>
              <a:gd name="connsiteY1" fmla="*/ 2915356 h 5359400"/>
              <a:gd name="connsiteX2" fmla="*/ 4733446 w 12207192"/>
              <a:gd name="connsiteY2" fmla="*/ 2271889 h 5359400"/>
              <a:gd name="connsiteX3" fmla="*/ 7837891 w 12207192"/>
              <a:gd name="connsiteY3" fmla="*/ 1741311 h 5359400"/>
              <a:gd name="connsiteX4" fmla="*/ 10061802 w 12207192"/>
              <a:gd name="connsiteY4" fmla="*/ 567266 h 5359400"/>
              <a:gd name="connsiteX5" fmla="*/ 12206692 w 12207192"/>
              <a:gd name="connsiteY5" fmla="*/ 0 h 5359400"/>
              <a:gd name="connsiteX6" fmla="*/ 12195402 w 12207192"/>
              <a:gd name="connsiteY6" fmla="*/ 5359400 h 5359400"/>
              <a:gd name="connsiteX7" fmla="*/ 3402 w 12207192"/>
              <a:gd name="connsiteY7" fmla="*/ 5359400 h 5359400"/>
              <a:gd name="connsiteX8" fmla="*/ 3402 w 12207192"/>
              <a:gd name="connsiteY8" fmla="*/ 3081867 h 5359400"/>
              <a:gd name="connsiteX0" fmla="*/ 0 w 12203790"/>
              <a:gd name="connsiteY0" fmla="*/ 3081867 h 5359400"/>
              <a:gd name="connsiteX1" fmla="*/ 1964266 w 12203790"/>
              <a:gd name="connsiteY1" fmla="*/ 3152422 h 5359400"/>
              <a:gd name="connsiteX2" fmla="*/ 1952979 w 12203790"/>
              <a:gd name="connsiteY2" fmla="*/ 2915356 h 5359400"/>
              <a:gd name="connsiteX3" fmla="*/ 4730044 w 12203790"/>
              <a:gd name="connsiteY3" fmla="*/ 2271889 h 5359400"/>
              <a:gd name="connsiteX4" fmla="*/ 7834489 w 12203790"/>
              <a:gd name="connsiteY4" fmla="*/ 1741311 h 5359400"/>
              <a:gd name="connsiteX5" fmla="*/ 10058400 w 12203790"/>
              <a:gd name="connsiteY5" fmla="*/ 567266 h 5359400"/>
              <a:gd name="connsiteX6" fmla="*/ 12203290 w 12203790"/>
              <a:gd name="connsiteY6" fmla="*/ 0 h 5359400"/>
              <a:gd name="connsiteX7" fmla="*/ 12192000 w 12203790"/>
              <a:gd name="connsiteY7" fmla="*/ 5359400 h 5359400"/>
              <a:gd name="connsiteX8" fmla="*/ 0 w 12203790"/>
              <a:gd name="connsiteY8" fmla="*/ 5359400 h 5359400"/>
              <a:gd name="connsiteX9" fmla="*/ 0 w 12203790"/>
              <a:gd name="connsiteY9" fmla="*/ 3081867 h 5359400"/>
              <a:gd name="connsiteX0" fmla="*/ 0 w 12203790"/>
              <a:gd name="connsiteY0" fmla="*/ 3081867 h 5359400"/>
              <a:gd name="connsiteX1" fmla="*/ 869244 w 12203790"/>
              <a:gd name="connsiteY1" fmla="*/ 3208866 h 5359400"/>
              <a:gd name="connsiteX2" fmla="*/ 1952979 w 12203790"/>
              <a:gd name="connsiteY2" fmla="*/ 2915356 h 5359400"/>
              <a:gd name="connsiteX3" fmla="*/ 4730044 w 12203790"/>
              <a:gd name="connsiteY3" fmla="*/ 2271889 h 5359400"/>
              <a:gd name="connsiteX4" fmla="*/ 7834489 w 12203790"/>
              <a:gd name="connsiteY4" fmla="*/ 1741311 h 5359400"/>
              <a:gd name="connsiteX5" fmla="*/ 10058400 w 12203790"/>
              <a:gd name="connsiteY5" fmla="*/ 567266 h 5359400"/>
              <a:gd name="connsiteX6" fmla="*/ 12203290 w 12203790"/>
              <a:gd name="connsiteY6" fmla="*/ 0 h 5359400"/>
              <a:gd name="connsiteX7" fmla="*/ 12192000 w 12203790"/>
              <a:gd name="connsiteY7" fmla="*/ 5359400 h 5359400"/>
              <a:gd name="connsiteX8" fmla="*/ 0 w 12203790"/>
              <a:gd name="connsiteY8" fmla="*/ 5359400 h 5359400"/>
              <a:gd name="connsiteX9" fmla="*/ 0 w 12203790"/>
              <a:gd name="connsiteY9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20712 w 12203790"/>
              <a:gd name="connsiteY1" fmla="*/ 3073401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9653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9653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83196 w 12203790"/>
              <a:gd name="connsiteY1" fmla="*/ 3079853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12225 w 12203790"/>
              <a:gd name="connsiteY1" fmla="*/ 3230059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12225 w 12203790"/>
              <a:gd name="connsiteY1" fmla="*/ 3230059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01955 w 12203790"/>
              <a:gd name="connsiteY4" fmla="*/ 408469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20575"/>
              <a:gd name="connsiteY0" fmla="*/ 3081867 h 5370565"/>
              <a:gd name="connsiteX1" fmla="*/ 2126739 w 12220575"/>
              <a:gd name="connsiteY1" fmla="*/ 3029786 h 5370565"/>
              <a:gd name="connsiteX2" fmla="*/ 4707466 w 12220575"/>
              <a:gd name="connsiteY2" fmla="*/ 2166024 h 5370565"/>
              <a:gd name="connsiteX3" fmla="*/ 7834489 w 12220575"/>
              <a:gd name="connsiteY3" fmla="*/ 1741311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3081867 h 5370565"/>
              <a:gd name="connsiteX0" fmla="*/ 0 w 12220575"/>
              <a:gd name="connsiteY0" fmla="*/ 1357785 h 5370565"/>
              <a:gd name="connsiteX1" fmla="*/ 2126739 w 12220575"/>
              <a:gd name="connsiteY1" fmla="*/ 3029786 h 5370565"/>
              <a:gd name="connsiteX2" fmla="*/ 4707466 w 12220575"/>
              <a:gd name="connsiteY2" fmla="*/ 2166024 h 5370565"/>
              <a:gd name="connsiteX3" fmla="*/ 7834489 w 12220575"/>
              <a:gd name="connsiteY3" fmla="*/ 1741311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68682 w 12220575"/>
              <a:gd name="connsiteY1" fmla="*/ 1577927 h 5370565"/>
              <a:gd name="connsiteX2" fmla="*/ 4707466 w 12220575"/>
              <a:gd name="connsiteY2" fmla="*/ 2166024 h 5370565"/>
              <a:gd name="connsiteX3" fmla="*/ 7834489 w 12220575"/>
              <a:gd name="connsiteY3" fmla="*/ 1741311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68682 w 12220575"/>
              <a:gd name="connsiteY1" fmla="*/ 1577927 h 5370565"/>
              <a:gd name="connsiteX2" fmla="*/ 4417180 w 12220575"/>
              <a:gd name="connsiteY2" fmla="*/ 600740 h 5370565"/>
              <a:gd name="connsiteX3" fmla="*/ 7834489 w 12220575"/>
              <a:gd name="connsiteY3" fmla="*/ 1741311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68682 w 12220575"/>
              <a:gd name="connsiteY1" fmla="*/ 1577927 h 5370565"/>
              <a:gd name="connsiteX2" fmla="*/ 4417180 w 12220575"/>
              <a:gd name="connsiteY2" fmla="*/ 600740 h 5370565"/>
              <a:gd name="connsiteX3" fmla="*/ 7457117 w 12220575"/>
              <a:gd name="connsiteY3" fmla="*/ 822557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68682 w 12220575"/>
              <a:gd name="connsiteY1" fmla="*/ 1577927 h 5370565"/>
              <a:gd name="connsiteX2" fmla="*/ 4417180 w 12220575"/>
              <a:gd name="connsiteY2" fmla="*/ 600740 h 5370565"/>
              <a:gd name="connsiteX3" fmla="*/ 7457117 w 12220575"/>
              <a:gd name="connsiteY3" fmla="*/ 822557 h 5370565"/>
              <a:gd name="connsiteX4" fmla="*/ 97261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54168 w 12220575"/>
              <a:gd name="connsiteY1" fmla="*/ 1407787 h 5370565"/>
              <a:gd name="connsiteX2" fmla="*/ 4417180 w 12220575"/>
              <a:gd name="connsiteY2" fmla="*/ 600740 h 5370565"/>
              <a:gd name="connsiteX3" fmla="*/ 7457117 w 12220575"/>
              <a:gd name="connsiteY3" fmla="*/ 822557 h 5370565"/>
              <a:gd name="connsiteX4" fmla="*/ 97261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54168 w 12220575"/>
              <a:gd name="connsiteY1" fmla="*/ 1407787 h 5370565"/>
              <a:gd name="connsiteX2" fmla="*/ 3793066 w 12220575"/>
              <a:gd name="connsiteY2" fmla="*/ 736851 h 5370565"/>
              <a:gd name="connsiteX3" fmla="*/ 7457117 w 12220575"/>
              <a:gd name="connsiteY3" fmla="*/ 822557 h 5370565"/>
              <a:gd name="connsiteX4" fmla="*/ 97261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54168 w 12220575"/>
              <a:gd name="connsiteY1" fmla="*/ 1407787 h 5370565"/>
              <a:gd name="connsiteX2" fmla="*/ 3793066 w 12220575"/>
              <a:gd name="connsiteY2" fmla="*/ 736851 h 5370565"/>
              <a:gd name="connsiteX3" fmla="*/ 6629803 w 12220575"/>
              <a:gd name="connsiteY3" fmla="*/ 516305 h 5370565"/>
              <a:gd name="connsiteX4" fmla="*/ 97261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54168 w 12220575"/>
              <a:gd name="connsiteY1" fmla="*/ 1407787 h 5370565"/>
              <a:gd name="connsiteX2" fmla="*/ 3793066 w 12220575"/>
              <a:gd name="connsiteY2" fmla="*/ 736851 h 5370565"/>
              <a:gd name="connsiteX3" fmla="*/ 6629803 w 12220575"/>
              <a:gd name="connsiteY3" fmla="*/ 516305 h 5370565"/>
              <a:gd name="connsiteX4" fmla="*/ 77957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743434 h 5370565"/>
              <a:gd name="connsiteX1" fmla="*/ 2054168 w 12220575"/>
              <a:gd name="connsiteY1" fmla="*/ 1407787 h 5370565"/>
              <a:gd name="connsiteX2" fmla="*/ 3793066 w 12220575"/>
              <a:gd name="connsiteY2" fmla="*/ 736851 h 5370565"/>
              <a:gd name="connsiteX3" fmla="*/ 6629803 w 12220575"/>
              <a:gd name="connsiteY3" fmla="*/ 516305 h 5370565"/>
              <a:gd name="connsiteX4" fmla="*/ 77957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743434 h 537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20575" h="5370565">
                <a:moveTo>
                  <a:pt x="0" y="1743434"/>
                </a:moveTo>
                <a:cubicBezTo>
                  <a:pt x="5203" y="1741927"/>
                  <a:pt x="2056049" y="1411521"/>
                  <a:pt x="2054168" y="1407787"/>
                </a:cubicBezTo>
                <a:cubicBezTo>
                  <a:pt x="2043067" y="1419264"/>
                  <a:pt x="3651149" y="788618"/>
                  <a:pt x="3793066" y="736851"/>
                </a:cubicBezTo>
                <a:lnTo>
                  <a:pt x="6629803" y="516305"/>
                </a:lnTo>
                <a:lnTo>
                  <a:pt x="7795784" y="133"/>
                </a:lnTo>
                <a:lnTo>
                  <a:pt x="12203290" y="0"/>
                </a:lnTo>
                <a:cubicBezTo>
                  <a:pt x="12207053" y="1786467"/>
                  <a:pt x="12216812" y="3584098"/>
                  <a:pt x="12220575" y="5370565"/>
                </a:cubicBezTo>
                <a:lnTo>
                  <a:pt x="0" y="5359400"/>
                </a:lnTo>
                <a:lnTo>
                  <a:pt x="0" y="1743434"/>
                </a:lnTo>
                <a:close/>
              </a:path>
            </a:pathLst>
          </a:custGeom>
          <a:solidFill>
            <a:srgbClr val="FFDD8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008739E7-3D6B-ED44-8FE4-3C5CC0F5E1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77330" y="3024362"/>
            <a:ext cx="1113100" cy="661976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15FA7919-CAE2-AC40-A757-A500B1D082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32800" y="3073697"/>
            <a:ext cx="779062" cy="575022"/>
          </a:xfrm>
          <a:prstGeom prst="rect">
            <a:avLst/>
          </a:prstGeom>
        </p:spPr>
      </p:pic>
      <p:pic>
        <p:nvPicPr>
          <p:cNvPr id="21" name="Grafik 20" descr="Ein Bild, das Text, Schild enthält.&#10;&#10;Automatisch generierte Beschreibung">
            <a:extLst>
              <a:ext uri="{FF2B5EF4-FFF2-40B4-BE49-F238E27FC236}">
                <a16:creationId xmlns:a16="http://schemas.microsoft.com/office/drawing/2014/main" id="{8BEB9404-11A1-8749-978B-D23655B4348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5187" y="3071273"/>
            <a:ext cx="650004" cy="451275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FCFAC92D-F339-8F45-95A5-613E8CE782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41358" y="2723003"/>
            <a:ext cx="1816886" cy="1284201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9A203D3C-CEE3-6F4D-8B60-1C84975BCF1F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46833" y="4164187"/>
            <a:ext cx="867080" cy="691461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921E5FF5-6C6A-E048-B51E-C599AEEF2DF3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051509" y="4122110"/>
            <a:ext cx="827965" cy="827965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802617BB-7464-2943-8D31-92B2694CF64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273261" y="4315610"/>
            <a:ext cx="793910" cy="455887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F29B0CC3-FFD6-994F-9331-38740463B536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300591" y="4081525"/>
            <a:ext cx="1462966" cy="846639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2E4E45C5-232B-144C-ADD9-E0A1DC5E3286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838511" y="4116845"/>
            <a:ext cx="1035912" cy="848306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7EBE5CCC-B210-2645-99E5-173A370E9572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46832" y="5437982"/>
            <a:ext cx="1011352" cy="575876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E691A780-72E6-C743-8094-014F163B7CEB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157516" y="5564688"/>
            <a:ext cx="1113101" cy="311885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6DFE20A8-109F-DA42-8476-21A34725AF98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3620927" y="5612695"/>
            <a:ext cx="765154" cy="198942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C6B64F25-3D7F-1D42-B9E2-227E16605269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833916" y="3051257"/>
            <a:ext cx="648475" cy="648475"/>
          </a:xfrm>
          <a:prstGeom prst="rect">
            <a:avLst/>
          </a:prstGeom>
        </p:spPr>
      </p:pic>
      <p:sp>
        <p:nvSpPr>
          <p:cNvPr id="33" name="Textfeld 32">
            <a:extLst>
              <a:ext uri="{FF2B5EF4-FFF2-40B4-BE49-F238E27FC236}">
                <a16:creationId xmlns:a16="http://schemas.microsoft.com/office/drawing/2014/main" id="{F1641A6A-C0F3-E14F-A2AA-ED145FA76C5D}"/>
              </a:ext>
            </a:extLst>
          </p:cNvPr>
          <p:cNvSpPr txBox="1"/>
          <p:nvPr userDrawn="1"/>
        </p:nvSpPr>
        <p:spPr>
          <a:xfrm>
            <a:off x="6366170" y="2211365"/>
            <a:ext cx="4642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i="1" dirty="0">
                <a:solidFill>
                  <a:srgbClr val="B35F2F"/>
                </a:solidFill>
              </a:rPr>
              <a:t>&lt;organisation&gt;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F424B5EA-807F-DB47-B5C5-954E89704AD8}"/>
              </a:ext>
            </a:extLst>
          </p:cNvPr>
          <p:cNvSpPr txBox="1"/>
          <p:nvPr userDrawn="1"/>
        </p:nvSpPr>
        <p:spPr>
          <a:xfrm>
            <a:off x="5902027" y="1688144"/>
            <a:ext cx="5106172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800" b="1" dirty="0" err="1">
                <a:solidFill>
                  <a:srgbClr val="532F1A"/>
                </a:solidFill>
              </a:rPr>
              <a:t>Thank</a:t>
            </a:r>
            <a:r>
              <a:rPr lang="de-DE" sz="2800" b="1" dirty="0">
                <a:solidFill>
                  <a:srgbClr val="532F1A"/>
                </a:solidFill>
              </a:rPr>
              <a:t> </a:t>
            </a:r>
            <a:r>
              <a:rPr lang="de-DE" sz="2800" b="1" dirty="0" err="1">
                <a:solidFill>
                  <a:srgbClr val="532F1A"/>
                </a:solidFill>
              </a:rPr>
              <a:t>you</a:t>
            </a:r>
            <a:r>
              <a:rPr lang="de-DE" sz="2800" b="1" dirty="0">
                <a:solidFill>
                  <a:srgbClr val="532F1A"/>
                </a:solidFill>
              </a:rPr>
              <a:t> </a:t>
            </a:r>
            <a:r>
              <a:rPr lang="de-DE" sz="2800" b="1" dirty="0" err="1">
                <a:solidFill>
                  <a:srgbClr val="532F1A"/>
                </a:solidFill>
              </a:rPr>
              <a:t>for</a:t>
            </a:r>
            <a:r>
              <a:rPr lang="de-DE" sz="2800" b="1" dirty="0">
                <a:solidFill>
                  <a:srgbClr val="532F1A"/>
                </a:solidFill>
              </a:rPr>
              <a:t> </a:t>
            </a:r>
            <a:r>
              <a:rPr lang="de-DE" sz="2800" b="1" dirty="0" err="1">
                <a:solidFill>
                  <a:srgbClr val="532F1A"/>
                </a:solidFill>
              </a:rPr>
              <a:t>your</a:t>
            </a:r>
            <a:r>
              <a:rPr lang="de-DE" sz="2800" b="1" dirty="0">
                <a:solidFill>
                  <a:srgbClr val="532F1A"/>
                </a:solidFill>
              </a:rPr>
              <a:t> </a:t>
            </a:r>
            <a:r>
              <a:rPr lang="de-DE" sz="2800" b="1" dirty="0" err="1">
                <a:solidFill>
                  <a:srgbClr val="532F1A"/>
                </a:solidFill>
              </a:rPr>
              <a:t>attention</a:t>
            </a:r>
            <a:r>
              <a:rPr lang="de-DE" sz="2800" b="1" dirty="0">
                <a:solidFill>
                  <a:srgbClr val="532F1A"/>
                </a:solidFill>
              </a:rPr>
              <a:t>!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0C9B1BEB-C00E-3944-8C70-2EE8B8C51EC4}"/>
              </a:ext>
            </a:extLst>
          </p:cNvPr>
          <p:cNvSpPr txBox="1"/>
          <p:nvPr userDrawn="1"/>
        </p:nvSpPr>
        <p:spPr>
          <a:xfrm>
            <a:off x="6366170" y="2603804"/>
            <a:ext cx="4642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i="1" dirty="0">
                <a:solidFill>
                  <a:srgbClr val="B35F2F"/>
                </a:solidFill>
              </a:rPr>
              <a:t>&lt;presenter name&gt;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ED84F7AF-6988-064A-85AF-D86B28393413}"/>
              </a:ext>
            </a:extLst>
          </p:cNvPr>
          <p:cNvSpPr txBox="1"/>
          <p:nvPr userDrawn="1"/>
        </p:nvSpPr>
        <p:spPr>
          <a:xfrm>
            <a:off x="8548510" y="4007617"/>
            <a:ext cx="24596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600" b="1" dirty="0" err="1">
                <a:solidFill>
                  <a:srgbClr val="532F1A"/>
                </a:solidFill>
              </a:rPr>
              <a:t>Any</a:t>
            </a:r>
            <a:r>
              <a:rPr lang="de-DE" sz="2600" b="1" dirty="0">
                <a:solidFill>
                  <a:srgbClr val="532F1A"/>
                </a:solidFill>
              </a:rPr>
              <a:t> </a:t>
            </a:r>
            <a:r>
              <a:rPr lang="de-DE" sz="2600" b="1" dirty="0" err="1">
                <a:solidFill>
                  <a:srgbClr val="532F1A"/>
                </a:solidFill>
              </a:rPr>
              <a:t>Questions</a:t>
            </a:r>
            <a:r>
              <a:rPr lang="de-DE" sz="2600" b="1" dirty="0">
                <a:solidFill>
                  <a:srgbClr val="532F1A"/>
                </a:solidFill>
              </a:rPr>
              <a:t>?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4F81409A-A032-EF4B-BE62-3E03B0C7F951}"/>
              </a:ext>
            </a:extLst>
          </p:cNvPr>
          <p:cNvSpPr txBox="1"/>
          <p:nvPr userDrawn="1"/>
        </p:nvSpPr>
        <p:spPr>
          <a:xfrm>
            <a:off x="7292898" y="2990876"/>
            <a:ext cx="3715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i="1" dirty="0">
                <a:solidFill>
                  <a:srgbClr val="B35F2F"/>
                </a:solidFill>
              </a:rPr>
              <a:t>&lt;presenter email&gt;</a:t>
            </a:r>
          </a:p>
        </p:txBody>
      </p:sp>
      <p:pic>
        <p:nvPicPr>
          <p:cNvPr id="41" name="Grafik 40">
            <a:extLst>
              <a:ext uri="{FF2B5EF4-FFF2-40B4-BE49-F238E27FC236}">
                <a16:creationId xmlns:a16="http://schemas.microsoft.com/office/drawing/2014/main" id="{C544D363-F0A0-B44D-AB2E-A1EEF22A334A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271066" y="255073"/>
            <a:ext cx="1461080" cy="774372"/>
          </a:xfrm>
          <a:prstGeom prst="rect">
            <a:avLst/>
          </a:prstGeom>
        </p:spPr>
      </p:pic>
      <p:pic>
        <p:nvPicPr>
          <p:cNvPr id="42" name="Grafik 41" descr="Ein Bild, das Flugzeug enthält.&#10;&#10;Automatisch generierte Beschreibung">
            <a:extLst>
              <a:ext uri="{FF2B5EF4-FFF2-40B4-BE49-F238E27FC236}">
                <a16:creationId xmlns:a16="http://schemas.microsoft.com/office/drawing/2014/main" id="{146AD631-5747-9542-9800-77BAF47ED3E1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4902" y="5996372"/>
            <a:ext cx="651322" cy="422756"/>
          </a:xfrm>
          <a:prstGeom prst="rect">
            <a:avLst/>
          </a:prstGeom>
        </p:spPr>
      </p:pic>
      <p:sp>
        <p:nvSpPr>
          <p:cNvPr id="43" name="Textfeld 36">
            <a:extLst>
              <a:ext uri="{FF2B5EF4-FFF2-40B4-BE49-F238E27FC236}">
                <a16:creationId xmlns:a16="http://schemas.microsoft.com/office/drawing/2014/main" id="{FD94501A-28DC-1945-BC89-AE6E60B1115A}"/>
              </a:ext>
            </a:extLst>
          </p:cNvPr>
          <p:cNvSpPr txBox="1"/>
          <p:nvPr userDrawn="1"/>
        </p:nvSpPr>
        <p:spPr>
          <a:xfrm>
            <a:off x="6614347" y="5996372"/>
            <a:ext cx="4348020" cy="60960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en-US" sz="1050" spc="-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</a:t>
            </a:r>
            <a:r>
              <a:rPr lang="en-US" sz="1050" spc="-6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</a:t>
            </a:r>
            <a:r>
              <a:rPr lang="en-US" sz="1050" spc="-55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received</a:t>
            </a:r>
            <a:r>
              <a:rPr lang="en-US" sz="1050" spc="-65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funding</a:t>
            </a:r>
            <a:r>
              <a:rPr lang="en-US" sz="1050" spc="-65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</a:t>
            </a:r>
            <a:r>
              <a:rPr lang="en-US" sz="1050" spc="-55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en-US" sz="1050" spc="-6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European Union’s Horizon 2020 research and innovation </a:t>
            </a:r>
            <a:r>
              <a:rPr lang="en-US" sz="1050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programme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under grant agreement No 101037104.</a:t>
            </a:r>
            <a:endParaRPr lang="de-DE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en-US" sz="105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2560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5">
            <a:extLst>
              <a:ext uri="{FF2B5EF4-FFF2-40B4-BE49-F238E27FC236}">
                <a16:creationId xmlns:a16="http://schemas.microsoft.com/office/drawing/2014/main" id="{E66B956A-C4EC-7B4C-8D65-AF57D4B72522}"/>
              </a:ext>
            </a:extLst>
          </p:cNvPr>
          <p:cNvSpPr/>
          <p:nvPr userDrawn="1"/>
        </p:nvSpPr>
        <p:spPr>
          <a:xfrm>
            <a:off x="0" y="88"/>
            <a:ext cx="12220575" cy="687228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0 w 12192000"/>
              <a:gd name="connsiteY4" fmla="*/ 0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129 w 12192129"/>
              <a:gd name="connsiteY0" fmla="*/ 1151467 h 3429000"/>
              <a:gd name="connsiteX1" fmla="*/ 12192129 w 12192129"/>
              <a:gd name="connsiteY1" fmla="*/ 0 h 3429000"/>
              <a:gd name="connsiteX2" fmla="*/ 12192129 w 12192129"/>
              <a:gd name="connsiteY2" fmla="*/ 3429000 h 3429000"/>
              <a:gd name="connsiteX3" fmla="*/ 129 w 12192129"/>
              <a:gd name="connsiteY3" fmla="*/ 3429000 h 3429000"/>
              <a:gd name="connsiteX4" fmla="*/ 129 w 12192129"/>
              <a:gd name="connsiteY4" fmla="*/ 1151467 h 3429000"/>
              <a:gd name="connsiteX0" fmla="*/ 0 w 12192000"/>
              <a:gd name="connsiteY0" fmla="*/ 1235238 h 3512771"/>
              <a:gd name="connsiteX1" fmla="*/ 1952979 w 12192000"/>
              <a:gd name="connsiteY1" fmla="*/ 1068727 h 3512771"/>
              <a:gd name="connsiteX2" fmla="*/ 12192000 w 12192000"/>
              <a:gd name="connsiteY2" fmla="*/ 83771 h 3512771"/>
              <a:gd name="connsiteX3" fmla="*/ 12192000 w 12192000"/>
              <a:gd name="connsiteY3" fmla="*/ 3512771 h 3512771"/>
              <a:gd name="connsiteX4" fmla="*/ 0 w 12192000"/>
              <a:gd name="connsiteY4" fmla="*/ 3512771 h 3512771"/>
              <a:gd name="connsiteX5" fmla="*/ 0 w 12192000"/>
              <a:gd name="connsiteY5" fmla="*/ 1235238 h 3512771"/>
              <a:gd name="connsiteX0" fmla="*/ 3402 w 12195402"/>
              <a:gd name="connsiteY0" fmla="*/ 1235238 h 3512771"/>
              <a:gd name="connsiteX1" fmla="*/ 1956381 w 12195402"/>
              <a:gd name="connsiteY1" fmla="*/ 1068727 h 3512771"/>
              <a:gd name="connsiteX2" fmla="*/ 12195402 w 12195402"/>
              <a:gd name="connsiteY2" fmla="*/ 83771 h 3512771"/>
              <a:gd name="connsiteX3" fmla="*/ 12195402 w 12195402"/>
              <a:gd name="connsiteY3" fmla="*/ 3512771 h 3512771"/>
              <a:gd name="connsiteX4" fmla="*/ 3402 w 12195402"/>
              <a:gd name="connsiteY4" fmla="*/ 3512771 h 3512771"/>
              <a:gd name="connsiteX5" fmla="*/ 3402 w 12195402"/>
              <a:gd name="connsiteY5" fmla="*/ 1235238 h 3512771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12195402 w 12195402"/>
              <a:gd name="connsiteY2" fmla="*/ 0 h 3429000"/>
              <a:gd name="connsiteX3" fmla="*/ 12195402 w 12195402"/>
              <a:gd name="connsiteY3" fmla="*/ 3429000 h 3429000"/>
              <a:gd name="connsiteX4" fmla="*/ 3402 w 12195402"/>
              <a:gd name="connsiteY4" fmla="*/ 3429000 h 3429000"/>
              <a:gd name="connsiteX5" fmla="*/ 3402 w 12195402"/>
              <a:gd name="connsiteY5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7995935 w 12195402"/>
              <a:gd name="connsiteY2" fmla="*/ 420511 h 3429000"/>
              <a:gd name="connsiteX3" fmla="*/ 12195402 w 12195402"/>
              <a:gd name="connsiteY3" fmla="*/ 0 h 3429000"/>
              <a:gd name="connsiteX4" fmla="*/ 12195402 w 12195402"/>
              <a:gd name="connsiteY4" fmla="*/ 3429000 h 3429000"/>
              <a:gd name="connsiteX5" fmla="*/ 3402 w 12195402"/>
              <a:gd name="connsiteY5" fmla="*/ 3429000 h 3429000"/>
              <a:gd name="connsiteX6" fmla="*/ 3402 w 12195402"/>
              <a:gd name="connsiteY6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7995935 w 12195402"/>
              <a:gd name="connsiteY2" fmla="*/ 420511 h 3429000"/>
              <a:gd name="connsiteX3" fmla="*/ 10377891 w 12195402"/>
              <a:gd name="connsiteY3" fmla="*/ 194733 h 3429000"/>
              <a:gd name="connsiteX4" fmla="*/ 12195402 w 12195402"/>
              <a:gd name="connsiteY4" fmla="*/ 0 h 3429000"/>
              <a:gd name="connsiteX5" fmla="*/ 12195402 w 12195402"/>
              <a:gd name="connsiteY5" fmla="*/ 3429000 h 3429000"/>
              <a:gd name="connsiteX6" fmla="*/ 3402 w 12195402"/>
              <a:gd name="connsiteY6" fmla="*/ 3429000 h 3429000"/>
              <a:gd name="connsiteX7" fmla="*/ 3402 w 12195402"/>
              <a:gd name="connsiteY7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10869 w 12195402"/>
              <a:gd name="connsiteY2" fmla="*/ 736600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10869 w 12195402"/>
              <a:gd name="connsiteY2" fmla="*/ 736600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33446 w 12195402"/>
              <a:gd name="connsiteY2" fmla="*/ 341489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340556 h 3618089"/>
              <a:gd name="connsiteX1" fmla="*/ 1956381 w 12195402"/>
              <a:gd name="connsiteY1" fmla="*/ 1174045 h 3618089"/>
              <a:gd name="connsiteX2" fmla="*/ 4733446 w 12195402"/>
              <a:gd name="connsiteY2" fmla="*/ 530578 h 3618089"/>
              <a:gd name="connsiteX3" fmla="*/ 7837891 w 12195402"/>
              <a:gd name="connsiteY3" fmla="*/ 0 h 3618089"/>
              <a:gd name="connsiteX4" fmla="*/ 10377891 w 12195402"/>
              <a:gd name="connsiteY4" fmla="*/ 383822 h 3618089"/>
              <a:gd name="connsiteX5" fmla="*/ 12195402 w 12195402"/>
              <a:gd name="connsiteY5" fmla="*/ 189089 h 3618089"/>
              <a:gd name="connsiteX6" fmla="*/ 12195402 w 12195402"/>
              <a:gd name="connsiteY6" fmla="*/ 3618089 h 3618089"/>
              <a:gd name="connsiteX7" fmla="*/ 3402 w 12195402"/>
              <a:gd name="connsiteY7" fmla="*/ 3618089 h 3618089"/>
              <a:gd name="connsiteX8" fmla="*/ 3402 w 12195402"/>
              <a:gd name="connsiteY8" fmla="*/ 1340556 h 3618089"/>
              <a:gd name="connsiteX0" fmla="*/ 3402 w 12195402"/>
              <a:gd name="connsiteY0" fmla="*/ 2514601 h 4792134"/>
              <a:gd name="connsiteX1" fmla="*/ 1956381 w 12195402"/>
              <a:gd name="connsiteY1" fmla="*/ 2348090 h 4792134"/>
              <a:gd name="connsiteX2" fmla="*/ 4733446 w 12195402"/>
              <a:gd name="connsiteY2" fmla="*/ 1704623 h 4792134"/>
              <a:gd name="connsiteX3" fmla="*/ 7837891 w 12195402"/>
              <a:gd name="connsiteY3" fmla="*/ 1174045 h 4792134"/>
              <a:gd name="connsiteX4" fmla="*/ 10061802 w 12195402"/>
              <a:gd name="connsiteY4" fmla="*/ 0 h 4792134"/>
              <a:gd name="connsiteX5" fmla="*/ 12195402 w 12195402"/>
              <a:gd name="connsiteY5" fmla="*/ 1363134 h 4792134"/>
              <a:gd name="connsiteX6" fmla="*/ 12195402 w 12195402"/>
              <a:gd name="connsiteY6" fmla="*/ 4792134 h 4792134"/>
              <a:gd name="connsiteX7" fmla="*/ 3402 w 12195402"/>
              <a:gd name="connsiteY7" fmla="*/ 4792134 h 4792134"/>
              <a:gd name="connsiteX8" fmla="*/ 3402 w 12195402"/>
              <a:gd name="connsiteY8" fmla="*/ 2514601 h 4792134"/>
              <a:gd name="connsiteX0" fmla="*/ 3402 w 12206691"/>
              <a:gd name="connsiteY0" fmla="*/ 3951111 h 6228644"/>
              <a:gd name="connsiteX1" fmla="*/ 1956381 w 12206691"/>
              <a:gd name="connsiteY1" fmla="*/ 3784600 h 6228644"/>
              <a:gd name="connsiteX2" fmla="*/ 4733446 w 12206691"/>
              <a:gd name="connsiteY2" fmla="*/ 3141133 h 6228644"/>
              <a:gd name="connsiteX3" fmla="*/ 7837891 w 12206691"/>
              <a:gd name="connsiteY3" fmla="*/ 2610555 h 6228644"/>
              <a:gd name="connsiteX4" fmla="*/ 10061802 w 12206691"/>
              <a:gd name="connsiteY4" fmla="*/ 1436510 h 6228644"/>
              <a:gd name="connsiteX5" fmla="*/ 12206691 w 12206691"/>
              <a:gd name="connsiteY5" fmla="*/ 0 h 6228644"/>
              <a:gd name="connsiteX6" fmla="*/ 12195402 w 12206691"/>
              <a:gd name="connsiteY6" fmla="*/ 6228644 h 6228644"/>
              <a:gd name="connsiteX7" fmla="*/ 3402 w 12206691"/>
              <a:gd name="connsiteY7" fmla="*/ 6228644 h 6228644"/>
              <a:gd name="connsiteX8" fmla="*/ 3402 w 12206691"/>
              <a:gd name="connsiteY8" fmla="*/ 3951111 h 6228644"/>
              <a:gd name="connsiteX0" fmla="*/ 3402 w 12263136"/>
              <a:gd name="connsiteY0" fmla="*/ 3172178 h 5449711"/>
              <a:gd name="connsiteX1" fmla="*/ 1956381 w 12263136"/>
              <a:gd name="connsiteY1" fmla="*/ 3005667 h 5449711"/>
              <a:gd name="connsiteX2" fmla="*/ 4733446 w 12263136"/>
              <a:gd name="connsiteY2" fmla="*/ 2362200 h 5449711"/>
              <a:gd name="connsiteX3" fmla="*/ 7837891 w 12263136"/>
              <a:gd name="connsiteY3" fmla="*/ 1831622 h 5449711"/>
              <a:gd name="connsiteX4" fmla="*/ 10061802 w 12263136"/>
              <a:gd name="connsiteY4" fmla="*/ 657577 h 5449711"/>
              <a:gd name="connsiteX5" fmla="*/ 12263136 w 12263136"/>
              <a:gd name="connsiteY5" fmla="*/ 0 h 5449711"/>
              <a:gd name="connsiteX6" fmla="*/ 12195402 w 12263136"/>
              <a:gd name="connsiteY6" fmla="*/ 5449711 h 5449711"/>
              <a:gd name="connsiteX7" fmla="*/ 3402 w 12263136"/>
              <a:gd name="connsiteY7" fmla="*/ 5449711 h 5449711"/>
              <a:gd name="connsiteX8" fmla="*/ 3402 w 12263136"/>
              <a:gd name="connsiteY8" fmla="*/ 3172178 h 5449711"/>
              <a:gd name="connsiteX0" fmla="*/ 3402 w 12195402"/>
              <a:gd name="connsiteY0" fmla="*/ 3081867 h 5359400"/>
              <a:gd name="connsiteX1" fmla="*/ 1956381 w 12195402"/>
              <a:gd name="connsiteY1" fmla="*/ 2915356 h 5359400"/>
              <a:gd name="connsiteX2" fmla="*/ 4733446 w 12195402"/>
              <a:gd name="connsiteY2" fmla="*/ 2271889 h 5359400"/>
              <a:gd name="connsiteX3" fmla="*/ 7837891 w 12195402"/>
              <a:gd name="connsiteY3" fmla="*/ 1741311 h 5359400"/>
              <a:gd name="connsiteX4" fmla="*/ 10061802 w 12195402"/>
              <a:gd name="connsiteY4" fmla="*/ 567266 h 5359400"/>
              <a:gd name="connsiteX5" fmla="*/ 12184114 w 12195402"/>
              <a:gd name="connsiteY5" fmla="*/ 0 h 5359400"/>
              <a:gd name="connsiteX6" fmla="*/ 12195402 w 12195402"/>
              <a:gd name="connsiteY6" fmla="*/ 5359400 h 5359400"/>
              <a:gd name="connsiteX7" fmla="*/ 3402 w 12195402"/>
              <a:gd name="connsiteY7" fmla="*/ 5359400 h 5359400"/>
              <a:gd name="connsiteX8" fmla="*/ 3402 w 12195402"/>
              <a:gd name="connsiteY8" fmla="*/ 3081867 h 5359400"/>
              <a:gd name="connsiteX0" fmla="*/ 3402 w 12207192"/>
              <a:gd name="connsiteY0" fmla="*/ 3081867 h 5359400"/>
              <a:gd name="connsiteX1" fmla="*/ 1956381 w 12207192"/>
              <a:gd name="connsiteY1" fmla="*/ 2915356 h 5359400"/>
              <a:gd name="connsiteX2" fmla="*/ 4733446 w 12207192"/>
              <a:gd name="connsiteY2" fmla="*/ 2271889 h 5359400"/>
              <a:gd name="connsiteX3" fmla="*/ 7837891 w 12207192"/>
              <a:gd name="connsiteY3" fmla="*/ 1741311 h 5359400"/>
              <a:gd name="connsiteX4" fmla="*/ 10061802 w 12207192"/>
              <a:gd name="connsiteY4" fmla="*/ 567266 h 5359400"/>
              <a:gd name="connsiteX5" fmla="*/ 12206692 w 12207192"/>
              <a:gd name="connsiteY5" fmla="*/ 0 h 5359400"/>
              <a:gd name="connsiteX6" fmla="*/ 12195402 w 12207192"/>
              <a:gd name="connsiteY6" fmla="*/ 5359400 h 5359400"/>
              <a:gd name="connsiteX7" fmla="*/ 3402 w 12207192"/>
              <a:gd name="connsiteY7" fmla="*/ 5359400 h 5359400"/>
              <a:gd name="connsiteX8" fmla="*/ 3402 w 12207192"/>
              <a:gd name="connsiteY8" fmla="*/ 3081867 h 5359400"/>
              <a:gd name="connsiteX0" fmla="*/ 0 w 12203790"/>
              <a:gd name="connsiteY0" fmla="*/ 3081867 h 5359400"/>
              <a:gd name="connsiteX1" fmla="*/ 1964266 w 12203790"/>
              <a:gd name="connsiteY1" fmla="*/ 3152422 h 5359400"/>
              <a:gd name="connsiteX2" fmla="*/ 1952979 w 12203790"/>
              <a:gd name="connsiteY2" fmla="*/ 2915356 h 5359400"/>
              <a:gd name="connsiteX3" fmla="*/ 4730044 w 12203790"/>
              <a:gd name="connsiteY3" fmla="*/ 2271889 h 5359400"/>
              <a:gd name="connsiteX4" fmla="*/ 7834489 w 12203790"/>
              <a:gd name="connsiteY4" fmla="*/ 1741311 h 5359400"/>
              <a:gd name="connsiteX5" fmla="*/ 10058400 w 12203790"/>
              <a:gd name="connsiteY5" fmla="*/ 567266 h 5359400"/>
              <a:gd name="connsiteX6" fmla="*/ 12203290 w 12203790"/>
              <a:gd name="connsiteY6" fmla="*/ 0 h 5359400"/>
              <a:gd name="connsiteX7" fmla="*/ 12192000 w 12203790"/>
              <a:gd name="connsiteY7" fmla="*/ 5359400 h 5359400"/>
              <a:gd name="connsiteX8" fmla="*/ 0 w 12203790"/>
              <a:gd name="connsiteY8" fmla="*/ 5359400 h 5359400"/>
              <a:gd name="connsiteX9" fmla="*/ 0 w 12203790"/>
              <a:gd name="connsiteY9" fmla="*/ 3081867 h 5359400"/>
              <a:gd name="connsiteX0" fmla="*/ 0 w 12203790"/>
              <a:gd name="connsiteY0" fmla="*/ 3081867 h 5359400"/>
              <a:gd name="connsiteX1" fmla="*/ 869244 w 12203790"/>
              <a:gd name="connsiteY1" fmla="*/ 3208866 h 5359400"/>
              <a:gd name="connsiteX2" fmla="*/ 1952979 w 12203790"/>
              <a:gd name="connsiteY2" fmla="*/ 2915356 h 5359400"/>
              <a:gd name="connsiteX3" fmla="*/ 4730044 w 12203790"/>
              <a:gd name="connsiteY3" fmla="*/ 2271889 h 5359400"/>
              <a:gd name="connsiteX4" fmla="*/ 7834489 w 12203790"/>
              <a:gd name="connsiteY4" fmla="*/ 1741311 h 5359400"/>
              <a:gd name="connsiteX5" fmla="*/ 10058400 w 12203790"/>
              <a:gd name="connsiteY5" fmla="*/ 567266 h 5359400"/>
              <a:gd name="connsiteX6" fmla="*/ 12203290 w 12203790"/>
              <a:gd name="connsiteY6" fmla="*/ 0 h 5359400"/>
              <a:gd name="connsiteX7" fmla="*/ 12192000 w 12203790"/>
              <a:gd name="connsiteY7" fmla="*/ 5359400 h 5359400"/>
              <a:gd name="connsiteX8" fmla="*/ 0 w 12203790"/>
              <a:gd name="connsiteY8" fmla="*/ 5359400 h 5359400"/>
              <a:gd name="connsiteX9" fmla="*/ 0 w 12203790"/>
              <a:gd name="connsiteY9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20712 w 12203790"/>
              <a:gd name="connsiteY1" fmla="*/ 3073401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9653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9653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83196 w 12203790"/>
              <a:gd name="connsiteY1" fmla="*/ 3079853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12225 w 12203790"/>
              <a:gd name="connsiteY1" fmla="*/ 3230059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12225 w 12203790"/>
              <a:gd name="connsiteY1" fmla="*/ 3230059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01955 w 12203790"/>
              <a:gd name="connsiteY4" fmla="*/ 408469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20575"/>
              <a:gd name="connsiteY0" fmla="*/ 3081867 h 5370565"/>
              <a:gd name="connsiteX1" fmla="*/ 2126739 w 12220575"/>
              <a:gd name="connsiteY1" fmla="*/ 3029786 h 5370565"/>
              <a:gd name="connsiteX2" fmla="*/ 4707466 w 12220575"/>
              <a:gd name="connsiteY2" fmla="*/ 2166024 h 5370565"/>
              <a:gd name="connsiteX3" fmla="*/ 7834489 w 12220575"/>
              <a:gd name="connsiteY3" fmla="*/ 1741311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3081867 h 5370565"/>
              <a:gd name="connsiteX0" fmla="*/ 0 w 12220575"/>
              <a:gd name="connsiteY0" fmla="*/ 1357785 h 5370565"/>
              <a:gd name="connsiteX1" fmla="*/ 2126739 w 12220575"/>
              <a:gd name="connsiteY1" fmla="*/ 3029786 h 5370565"/>
              <a:gd name="connsiteX2" fmla="*/ 4707466 w 12220575"/>
              <a:gd name="connsiteY2" fmla="*/ 2166024 h 5370565"/>
              <a:gd name="connsiteX3" fmla="*/ 7834489 w 12220575"/>
              <a:gd name="connsiteY3" fmla="*/ 1741311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68682 w 12220575"/>
              <a:gd name="connsiteY1" fmla="*/ 1577927 h 5370565"/>
              <a:gd name="connsiteX2" fmla="*/ 4707466 w 12220575"/>
              <a:gd name="connsiteY2" fmla="*/ 2166024 h 5370565"/>
              <a:gd name="connsiteX3" fmla="*/ 7834489 w 12220575"/>
              <a:gd name="connsiteY3" fmla="*/ 1741311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68682 w 12220575"/>
              <a:gd name="connsiteY1" fmla="*/ 1577927 h 5370565"/>
              <a:gd name="connsiteX2" fmla="*/ 4417180 w 12220575"/>
              <a:gd name="connsiteY2" fmla="*/ 600740 h 5370565"/>
              <a:gd name="connsiteX3" fmla="*/ 7834489 w 12220575"/>
              <a:gd name="connsiteY3" fmla="*/ 1741311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68682 w 12220575"/>
              <a:gd name="connsiteY1" fmla="*/ 1577927 h 5370565"/>
              <a:gd name="connsiteX2" fmla="*/ 4417180 w 12220575"/>
              <a:gd name="connsiteY2" fmla="*/ 600740 h 5370565"/>
              <a:gd name="connsiteX3" fmla="*/ 7457117 w 12220575"/>
              <a:gd name="connsiteY3" fmla="*/ 822557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68682 w 12220575"/>
              <a:gd name="connsiteY1" fmla="*/ 1577927 h 5370565"/>
              <a:gd name="connsiteX2" fmla="*/ 4417180 w 12220575"/>
              <a:gd name="connsiteY2" fmla="*/ 600740 h 5370565"/>
              <a:gd name="connsiteX3" fmla="*/ 7457117 w 12220575"/>
              <a:gd name="connsiteY3" fmla="*/ 822557 h 5370565"/>
              <a:gd name="connsiteX4" fmla="*/ 97261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54168 w 12220575"/>
              <a:gd name="connsiteY1" fmla="*/ 1407787 h 5370565"/>
              <a:gd name="connsiteX2" fmla="*/ 4417180 w 12220575"/>
              <a:gd name="connsiteY2" fmla="*/ 600740 h 5370565"/>
              <a:gd name="connsiteX3" fmla="*/ 7457117 w 12220575"/>
              <a:gd name="connsiteY3" fmla="*/ 822557 h 5370565"/>
              <a:gd name="connsiteX4" fmla="*/ 97261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54168 w 12220575"/>
              <a:gd name="connsiteY1" fmla="*/ 1407787 h 5370565"/>
              <a:gd name="connsiteX2" fmla="*/ 3793066 w 12220575"/>
              <a:gd name="connsiteY2" fmla="*/ 736851 h 5370565"/>
              <a:gd name="connsiteX3" fmla="*/ 7457117 w 12220575"/>
              <a:gd name="connsiteY3" fmla="*/ 822557 h 5370565"/>
              <a:gd name="connsiteX4" fmla="*/ 97261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54168 w 12220575"/>
              <a:gd name="connsiteY1" fmla="*/ 1407787 h 5370565"/>
              <a:gd name="connsiteX2" fmla="*/ 3793066 w 12220575"/>
              <a:gd name="connsiteY2" fmla="*/ 736851 h 5370565"/>
              <a:gd name="connsiteX3" fmla="*/ 6629803 w 12220575"/>
              <a:gd name="connsiteY3" fmla="*/ 516305 h 5370565"/>
              <a:gd name="connsiteX4" fmla="*/ 97261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54168 w 12220575"/>
              <a:gd name="connsiteY1" fmla="*/ 1407787 h 5370565"/>
              <a:gd name="connsiteX2" fmla="*/ 3793066 w 12220575"/>
              <a:gd name="connsiteY2" fmla="*/ 736851 h 5370565"/>
              <a:gd name="connsiteX3" fmla="*/ 6629803 w 12220575"/>
              <a:gd name="connsiteY3" fmla="*/ 516305 h 5370565"/>
              <a:gd name="connsiteX4" fmla="*/ 77957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743434 h 5370565"/>
              <a:gd name="connsiteX1" fmla="*/ 2054168 w 12220575"/>
              <a:gd name="connsiteY1" fmla="*/ 1407787 h 5370565"/>
              <a:gd name="connsiteX2" fmla="*/ 3793066 w 12220575"/>
              <a:gd name="connsiteY2" fmla="*/ 736851 h 5370565"/>
              <a:gd name="connsiteX3" fmla="*/ 6629803 w 12220575"/>
              <a:gd name="connsiteY3" fmla="*/ 516305 h 5370565"/>
              <a:gd name="connsiteX4" fmla="*/ 77957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743434 h 537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20575" h="5370565">
                <a:moveTo>
                  <a:pt x="0" y="1743434"/>
                </a:moveTo>
                <a:cubicBezTo>
                  <a:pt x="5203" y="1741927"/>
                  <a:pt x="2056049" y="1411521"/>
                  <a:pt x="2054168" y="1407787"/>
                </a:cubicBezTo>
                <a:cubicBezTo>
                  <a:pt x="2043067" y="1419264"/>
                  <a:pt x="3651149" y="788618"/>
                  <a:pt x="3793066" y="736851"/>
                </a:cubicBezTo>
                <a:lnTo>
                  <a:pt x="6629803" y="516305"/>
                </a:lnTo>
                <a:lnTo>
                  <a:pt x="7795784" y="133"/>
                </a:lnTo>
                <a:lnTo>
                  <a:pt x="12203290" y="0"/>
                </a:lnTo>
                <a:cubicBezTo>
                  <a:pt x="12207053" y="1786467"/>
                  <a:pt x="12216812" y="3584098"/>
                  <a:pt x="12220575" y="5370565"/>
                </a:cubicBezTo>
                <a:lnTo>
                  <a:pt x="0" y="5359400"/>
                </a:lnTo>
                <a:lnTo>
                  <a:pt x="0" y="1743434"/>
                </a:lnTo>
                <a:close/>
              </a:path>
            </a:pathLst>
          </a:custGeom>
          <a:solidFill>
            <a:srgbClr val="FFDD8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008739E7-3D6B-ED44-8FE4-3C5CC0F5E1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77330" y="3024362"/>
            <a:ext cx="1113100" cy="661976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15FA7919-CAE2-AC40-A757-A500B1D082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32800" y="3073697"/>
            <a:ext cx="779062" cy="575022"/>
          </a:xfrm>
          <a:prstGeom prst="rect">
            <a:avLst/>
          </a:prstGeom>
        </p:spPr>
      </p:pic>
      <p:pic>
        <p:nvPicPr>
          <p:cNvPr id="21" name="Grafik 20" descr="Ein Bild, das Text, Schild enthält.&#10;&#10;Automatisch generierte Beschreibung">
            <a:extLst>
              <a:ext uri="{FF2B5EF4-FFF2-40B4-BE49-F238E27FC236}">
                <a16:creationId xmlns:a16="http://schemas.microsoft.com/office/drawing/2014/main" id="{8BEB9404-11A1-8749-978B-D23655B4348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5187" y="3071273"/>
            <a:ext cx="650004" cy="451275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FCFAC92D-F339-8F45-95A5-613E8CE782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41358" y="2723003"/>
            <a:ext cx="1816886" cy="1284201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9A203D3C-CEE3-6F4D-8B60-1C84975BCF1F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46833" y="4164187"/>
            <a:ext cx="867080" cy="691461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921E5FF5-6C6A-E048-B51E-C599AEEF2DF3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051509" y="4122110"/>
            <a:ext cx="827965" cy="827965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802617BB-7464-2943-8D31-92B2694CF64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273261" y="4315610"/>
            <a:ext cx="793910" cy="455887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F29B0CC3-FFD6-994F-9331-38740463B536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300591" y="4081525"/>
            <a:ext cx="1462966" cy="846639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2E4E45C5-232B-144C-ADD9-E0A1DC5E3286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838511" y="4116845"/>
            <a:ext cx="1035912" cy="848306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7EBE5CCC-B210-2645-99E5-173A370E9572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46832" y="5437982"/>
            <a:ext cx="1011352" cy="575876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E691A780-72E6-C743-8094-014F163B7CEB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157516" y="5564688"/>
            <a:ext cx="1113101" cy="311885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6DFE20A8-109F-DA42-8476-21A34725AF98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3620927" y="5612695"/>
            <a:ext cx="765154" cy="198942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C6B64F25-3D7F-1D42-B9E2-227E16605269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833916" y="3051257"/>
            <a:ext cx="648475" cy="648475"/>
          </a:xfrm>
          <a:prstGeom prst="rect">
            <a:avLst/>
          </a:prstGeom>
        </p:spPr>
      </p:pic>
      <p:sp>
        <p:nvSpPr>
          <p:cNvPr id="33" name="Textfeld 32">
            <a:extLst>
              <a:ext uri="{FF2B5EF4-FFF2-40B4-BE49-F238E27FC236}">
                <a16:creationId xmlns:a16="http://schemas.microsoft.com/office/drawing/2014/main" id="{F1641A6A-C0F3-E14F-A2AA-ED145FA76C5D}"/>
              </a:ext>
            </a:extLst>
          </p:cNvPr>
          <p:cNvSpPr txBox="1"/>
          <p:nvPr userDrawn="1"/>
        </p:nvSpPr>
        <p:spPr>
          <a:xfrm>
            <a:off x="6366170" y="2211365"/>
            <a:ext cx="4642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i="1" dirty="0">
                <a:solidFill>
                  <a:srgbClr val="B35F2F"/>
                </a:solidFill>
              </a:rPr>
              <a:t>&lt;organisation&gt;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F424B5EA-807F-DB47-B5C5-954E89704AD8}"/>
              </a:ext>
            </a:extLst>
          </p:cNvPr>
          <p:cNvSpPr txBox="1"/>
          <p:nvPr userDrawn="1"/>
        </p:nvSpPr>
        <p:spPr>
          <a:xfrm>
            <a:off x="5902027" y="1688144"/>
            <a:ext cx="5106172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800" b="1" dirty="0" err="1">
                <a:solidFill>
                  <a:srgbClr val="532F1A"/>
                </a:solidFill>
              </a:rPr>
              <a:t>Thank</a:t>
            </a:r>
            <a:r>
              <a:rPr lang="de-DE" sz="2800" b="1" dirty="0">
                <a:solidFill>
                  <a:srgbClr val="532F1A"/>
                </a:solidFill>
              </a:rPr>
              <a:t> </a:t>
            </a:r>
            <a:r>
              <a:rPr lang="de-DE" sz="2800" b="1" dirty="0" err="1">
                <a:solidFill>
                  <a:srgbClr val="532F1A"/>
                </a:solidFill>
              </a:rPr>
              <a:t>you</a:t>
            </a:r>
            <a:r>
              <a:rPr lang="de-DE" sz="2800" b="1" dirty="0">
                <a:solidFill>
                  <a:srgbClr val="532F1A"/>
                </a:solidFill>
              </a:rPr>
              <a:t> </a:t>
            </a:r>
            <a:r>
              <a:rPr lang="de-DE" sz="2800" b="1" dirty="0" err="1">
                <a:solidFill>
                  <a:srgbClr val="532F1A"/>
                </a:solidFill>
              </a:rPr>
              <a:t>for</a:t>
            </a:r>
            <a:r>
              <a:rPr lang="de-DE" sz="2800" b="1" dirty="0">
                <a:solidFill>
                  <a:srgbClr val="532F1A"/>
                </a:solidFill>
              </a:rPr>
              <a:t> </a:t>
            </a:r>
            <a:r>
              <a:rPr lang="de-DE" sz="2800" b="1" dirty="0" err="1">
                <a:solidFill>
                  <a:srgbClr val="532F1A"/>
                </a:solidFill>
              </a:rPr>
              <a:t>your</a:t>
            </a:r>
            <a:r>
              <a:rPr lang="de-DE" sz="2800" b="1" dirty="0">
                <a:solidFill>
                  <a:srgbClr val="532F1A"/>
                </a:solidFill>
              </a:rPr>
              <a:t> </a:t>
            </a:r>
            <a:r>
              <a:rPr lang="de-DE" sz="2800" b="1" dirty="0" err="1">
                <a:solidFill>
                  <a:srgbClr val="532F1A"/>
                </a:solidFill>
              </a:rPr>
              <a:t>attention</a:t>
            </a:r>
            <a:r>
              <a:rPr lang="de-DE" sz="2800" b="1" dirty="0">
                <a:solidFill>
                  <a:srgbClr val="532F1A"/>
                </a:solidFill>
              </a:rPr>
              <a:t>!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0C9B1BEB-C00E-3944-8C70-2EE8B8C51EC4}"/>
              </a:ext>
            </a:extLst>
          </p:cNvPr>
          <p:cNvSpPr txBox="1"/>
          <p:nvPr userDrawn="1"/>
        </p:nvSpPr>
        <p:spPr>
          <a:xfrm>
            <a:off x="6366170" y="2603804"/>
            <a:ext cx="4642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i="1" dirty="0">
                <a:solidFill>
                  <a:srgbClr val="B35F2F"/>
                </a:solidFill>
              </a:rPr>
              <a:t>&lt;presenter name&gt;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ED84F7AF-6988-064A-85AF-D86B28393413}"/>
              </a:ext>
            </a:extLst>
          </p:cNvPr>
          <p:cNvSpPr txBox="1"/>
          <p:nvPr userDrawn="1"/>
        </p:nvSpPr>
        <p:spPr>
          <a:xfrm>
            <a:off x="8548510" y="4007617"/>
            <a:ext cx="24596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600" b="1" dirty="0" err="1">
                <a:solidFill>
                  <a:srgbClr val="532F1A"/>
                </a:solidFill>
              </a:rPr>
              <a:t>Any</a:t>
            </a:r>
            <a:r>
              <a:rPr lang="de-DE" sz="2600" b="1" dirty="0">
                <a:solidFill>
                  <a:srgbClr val="532F1A"/>
                </a:solidFill>
              </a:rPr>
              <a:t> </a:t>
            </a:r>
            <a:r>
              <a:rPr lang="de-DE" sz="2600" b="1" dirty="0" err="1">
                <a:solidFill>
                  <a:srgbClr val="532F1A"/>
                </a:solidFill>
              </a:rPr>
              <a:t>Questions</a:t>
            </a:r>
            <a:r>
              <a:rPr lang="de-DE" sz="2600" b="1" dirty="0">
                <a:solidFill>
                  <a:srgbClr val="532F1A"/>
                </a:solidFill>
              </a:rPr>
              <a:t>?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4F81409A-A032-EF4B-BE62-3E03B0C7F951}"/>
              </a:ext>
            </a:extLst>
          </p:cNvPr>
          <p:cNvSpPr txBox="1"/>
          <p:nvPr userDrawn="1"/>
        </p:nvSpPr>
        <p:spPr>
          <a:xfrm>
            <a:off x="7292898" y="2990876"/>
            <a:ext cx="3715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i="1" dirty="0">
                <a:solidFill>
                  <a:srgbClr val="B35F2F"/>
                </a:solidFill>
              </a:rPr>
              <a:t>&lt;presenter email&gt;</a:t>
            </a:r>
          </a:p>
        </p:txBody>
      </p:sp>
      <p:pic>
        <p:nvPicPr>
          <p:cNvPr id="41" name="Grafik 40">
            <a:extLst>
              <a:ext uri="{FF2B5EF4-FFF2-40B4-BE49-F238E27FC236}">
                <a16:creationId xmlns:a16="http://schemas.microsoft.com/office/drawing/2014/main" id="{C544D363-F0A0-B44D-AB2E-A1EEF22A334A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271066" y="255073"/>
            <a:ext cx="1461080" cy="774372"/>
          </a:xfrm>
          <a:prstGeom prst="rect">
            <a:avLst/>
          </a:prstGeom>
        </p:spPr>
      </p:pic>
      <p:pic>
        <p:nvPicPr>
          <p:cNvPr id="42" name="Grafik 41" descr="Ein Bild, das Flugzeug enthält.&#10;&#10;Automatisch generierte Beschreibung">
            <a:extLst>
              <a:ext uri="{FF2B5EF4-FFF2-40B4-BE49-F238E27FC236}">
                <a16:creationId xmlns:a16="http://schemas.microsoft.com/office/drawing/2014/main" id="{146AD631-5747-9542-9800-77BAF47ED3E1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4902" y="5996372"/>
            <a:ext cx="651322" cy="422756"/>
          </a:xfrm>
          <a:prstGeom prst="rect">
            <a:avLst/>
          </a:prstGeom>
        </p:spPr>
      </p:pic>
      <p:sp>
        <p:nvSpPr>
          <p:cNvPr id="43" name="Textfeld 36">
            <a:extLst>
              <a:ext uri="{FF2B5EF4-FFF2-40B4-BE49-F238E27FC236}">
                <a16:creationId xmlns:a16="http://schemas.microsoft.com/office/drawing/2014/main" id="{FD94501A-28DC-1945-BC89-AE6E60B1115A}"/>
              </a:ext>
            </a:extLst>
          </p:cNvPr>
          <p:cNvSpPr txBox="1"/>
          <p:nvPr userDrawn="1"/>
        </p:nvSpPr>
        <p:spPr>
          <a:xfrm>
            <a:off x="6614347" y="5996372"/>
            <a:ext cx="4348020" cy="60960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en-US" sz="1050" spc="-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</a:t>
            </a:r>
            <a:r>
              <a:rPr lang="en-US" sz="1050" spc="-6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</a:t>
            </a:r>
            <a:r>
              <a:rPr lang="en-US" sz="1050" spc="-55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received</a:t>
            </a:r>
            <a:r>
              <a:rPr lang="en-US" sz="1050" spc="-65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funding</a:t>
            </a:r>
            <a:r>
              <a:rPr lang="en-US" sz="1050" spc="-65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</a:t>
            </a:r>
            <a:r>
              <a:rPr lang="en-US" sz="1050" spc="-55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en-US" sz="1050" spc="-6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European Union’s Horizon 2020 research and innovation </a:t>
            </a:r>
            <a:r>
              <a:rPr lang="en-US" sz="1050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programme</a:t>
            </a:r>
            <a:r>
              <a:rPr lang="en-US" sz="105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under grant agreement No 101037104.</a:t>
            </a:r>
            <a:endParaRPr lang="de-DE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en-US" sz="105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352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5">
            <a:extLst>
              <a:ext uri="{FF2B5EF4-FFF2-40B4-BE49-F238E27FC236}">
                <a16:creationId xmlns:a16="http://schemas.microsoft.com/office/drawing/2014/main" id="{E66B956A-C4EC-7B4C-8D65-AF57D4B72522}"/>
              </a:ext>
            </a:extLst>
          </p:cNvPr>
          <p:cNvSpPr/>
          <p:nvPr userDrawn="1"/>
        </p:nvSpPr>
        <p:spPr>
          <a:xfrm>
            <a:off x="0" y="88"/>
            <a:ext cx="12220575" cy="6872287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0 w 12192000"/>
              <a:gd name="connsiteY4" fmla="*/ 0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45156 w 12192000"/>
              <a:gd name="connsiteY0" fmla="*/ 1162756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  <a:gd name="connsiteX4" fmla="*/ 45156 w 12192000"/>
              <a:gd name="connsiteY4" fmla="*/ 1162756 h 3429000"/>
              <a:gd name="connsiteX0" fmla="*/ 129 w 12192129"/>
              <a:gd name="connsiteY0" fmla="*/ 1151467 h 3429000"/>
              <a:gd name="connsiteX1" fmla="*/ 12192129 w 12192129"/>
              <a:gd name="connsiteY1" fmla="*/ 0 h 3429000"/>
              <a:gd name="connsiteX2" fmla="*/ 12192129 w 12192129"/>
              <a:gd name="connsiteY2" fmla="*/ 3429000 h 3429000"/>
              <a:gd name="connsiteX3" fmla="*/ 129 w 12192129"/>
              <a:gd name="connsiteY3" fmla="*/ 3429000 h 3429000"/>
              <a:gd name="connsiteX4" fmla="*/ 129 w 12192129"/>
              <a:gd name="connsiteY4" fmla="*/ 1151467 h 3429000"/>
              <a:gd name="connsiteX0" fmla="*/ 0 w 12192000"/>
              <a:gd name="connsiteY0" fmla="*/ 1235238 h 3512771"/>
              <a:gd name="connsiteX1" fmla="*/ 1952979 w 12192000"/>
              <a:gd name="connsiteY1" fmla="*/ 1068727 h 3512771"/>
              <a:gd name="connsiteX2" fmla="*/ 12192000 w 12192000"/>
              <a:gd name="connsiteY2" fmla="*/ 83771 h 3512771"/>
              <a:gd name="connsiteX3" fmla="*/ 12192000 w 12192000"/>
              <a:gd name="connsiteY3" fmla="*/ 3512771 h 3512771"/>
              <a:gd name="connsiteX4" fmla="*/ 0 w 12192000"/>
              <a:gd name="connsiteY4" fmla="*/ 3512771 h 3512771"/>
              <a:gd name="connsiteX5" fmla="*/ 0 w 12192000"/>
              <a:gd name="connsiteY5" fmla="*/ 1235238 h 3512771"/>
              <a:gd name="connsiteX0" fmla="*/ 3402 w 12195402"/>
              <a:gd name="connsiteY0" fmla="*/ 1235238 h 3512771"/>
              <a:gd name="connsiteX1" fmla="*/ 1956381 w 12195402"/>
              <a:gd name="connsiteY1" fmla="*/ 1068727 h 3512771"/>
              <a:gd name="connsiteX2" fmla="*/ 12195402 w 12195402"/>
              <a:gd name="connsiteY2" fmla="*/ 83771 h 3512771"/>
              <a:gd name="connsiteX3" fmla="*/ 12195402 w 12195402"/>
              <a:gd name="connsiteY3" fmla="*/ 3512771 h 3512771"/>
              <a:gd name="connsiteX4" fmla="*/ 3402 w 12195402"/>
              <a:gd name="connsiteY4" fmla="*/ 3512771 h 3512771"/>
              <a:gd name="connsiteX5" fmla="*/ 3402 w 12195402"/>
              <a:gd name="connsiteY5" fmla="*/ 1235238 h 3512771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12195402 w 12195402"/>
              <a:gd name="connsiteY2" fmla="*/ 0 h 3429000"/>
              <a:gd name="connsiteX3" fmla="*/ 12195402 w 12195402"/>
              <a:gd name="connsiteY3" fmla="*/ 3429000 h 3429000"/>
              <a:gd name="connsiteX4" fmla="*/ 3402 w 12195402"/>
              <a:gd name="connsiteY4" fmla="*/ 3429000 h 3429000"/>
              <a:gd name="connsiteX5" fmla="*/ 3402 w 12195402"/>
              <a:gd name="connsiteY5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7995935 w 12195402"/>
              <a:gd name="connsiteY2" fmla="*/ 420511 h 3429000"/>
              <a:gd name="connsiteX3" fmla="*/ 12195402 w 12195402"/>
              <a:gd name="connsiteY3" fmla="*/ 0 h 3429000"/>
              <a:gd name="connsiteX4" fmla="*/ 12195402 w 12195402"/>
              <a:gd name="connsiteY4" fmla="*/ 3429000 h 3429000"/>
              <a:gd name="connsiteX5" fmla="*/ 3402 w 12195402"/>
              <a:gd name="connsiteY5" fmla="*/ 3429000 h 3429000"/>
              <a:gd name="connsiteX6" fmla="*/ 3402 w 12195402"/>
              <a:gd name="connsiteY6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7995935 w 12195402"/>
              <a:gd name="connsiteY2" fmla="*/ 420511 h 3429000"/>
              <a:gd name="connsiteX3" fmla="*/ 10377891 w 12195402"/>
              <a:gd name="connsiteY3" fmla="*/ 194733 h 3429000"/>
              <a:gd name="connsiteX4" fmla="*/ 12195402 w 12195402"/>
              <a:gd name="connsiteY4" fmla="*/ 0 h 3429000"/>
              <a:gd name="connsiteX5" fmla="*/ 12195402 w 12195402"/>
              <a:gd name="connsiteY5" fmla="*/ 3429000 h 3429000"/>
              <a:gd name="connsiteX6" fmla="*/ 3402 w 12195402"/>
              <a:gd name="connsiteY6" fmla="*/ 3429000 h 3429000"/>
              <a:gd name="connsiteX7" fmla="*/ 3402 w 12195402"/>
              <a:gd name="connsiteY7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10869 w 12195402"/>
              <a:gd name="connsiteY2" fmla="*/ 736600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10869 w 12195402"/>
              <a:gd name="connsiteY2" fmla="*/ 736600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151467 h 3429000"/>
              <a:gd name="connsiteX1" fmla="*/ 1956381 w 12195402"/>
              <a:gd name="connsiteY1" fmla="*/ 984956 h 3429000"/>
              <a:gd name="connsiteX2" fmla="*/ 4733446 w 12195402"/>
              <a:gd name="connsiteY2" fmla="*/ 341489 h 3429000"/>
              <a:gd name="connsiteX3" fmla="*/ 7995935 w 12195402"/>
              <a:gd name="connsiteY3" fmla="*/ 420511 h 3429000"/>
              <a:gd name="connsiteX4" fmla="*/ 10377891 w 12195402"/>
              <a:gd name="connsiteY4" fmla="*/ 194733 h 3429000"/>
              <a:gd name="connsiteX5" fmla="*/ 12195402 w 12195402"/>
              <a:gd name="connsiteY5" fmla="*/ 0 h 3429000"/>
              <a:gd name="connsiteX6" fmla="*/ 12195402 w 12195402"/>
              <a:gd name="connsiteY6" fmla="*/ 3429000 h 3429000"/>
              <a:gd name="connsiteX7" fmla="*/ 3402 w 12195402"/>
              <a:gd name="connsiteY7" fmla="*/ 3429000 h 3429000"/>
              <a:gd name="connsiteX8" fmla="*/ 3402 w 12195402"/>
              <a:gd name="connsiteY8" fmla="*/ 1151467 h 3429000"/>
              <a:gd name="connsiteX0" fmla="*/ 3402 w 12195402"/>
              <a:gd name="connsiteY0" fmla="*/ 1340556 h 3618089"/>
              <a:gd name="connsiteX1" fmla="*/ 1956381 w 12195402"/>
              <a:gd name="connsiteY1" fmla="*/ 1174045 h 3618089"/>
              <a:gd name="connsiteX2" fmla="*/ 4733446 w 12195402"/>
              <a:gd name="connsiteY2" fmla="*/ 530578 h 3618089"/>
              <a:gd name="connsiteX3" fmla="*/ 7837891 w 12195402"/>
              <a:gd name="connsiteY3" fmla="*/ 0 h 3618089"/>
              <a:gd name="connsiteX4" fmla="*/ 10377891 w 12195402"/>
              <a:gd name="connsiteY4" fmla="*/ 383822 h 3618089"/>
              <a:gd name="connsiteX5" fmla="*/ 12195402 w 12195402"/>
              <a:gd name="connsiteY5" fmla="*/ 189089 h 3618089"/>
              <a:gd name="connsiteX6" fmla="*/ 12195402 w 12195402"/>
              <a:gd name="connsiteY6" fmla="*/ 3618089 h 3618089"/>
              <a:gd name="connsiteX7" fmla="*/ 3402 w 12195402"/>
              <a:gd name="connsiteY7" fmla="*/ 3618089 h 3618089"/>
              <a:gd name="connsiteX8" fmla="*/ 3402 w 12195402"/>
              <a:gd name="connsiteY8" fmla="*/ 1340556 h 3618089"/>
              <a:gd name="connsiteX0" fmla="*/ 3402 w 12195402"/>
              <a:gd name="connsiteY0" fmla="*/ 2514601 h 4792134"/>
              <a:gd name="connsiteX1" fmla="*/ 1956381 w 12195402"/>
              <a:gd name="connsiteY1" fmla="*/ 2348090 h 4792134"/>
              <a:gd name="connsiteX2" fmla="*/ 4733446 w 12195402"/>
              <a:gd name="connsiteY2" fmla="*/ 1704623 h 4792134"/>
              <a:gd name="connsiteX3" fmla="*/ 7837891 w 12195402"/>
              <a:gd name="connsiteY3" fmla="*/ 1174045 h 4792134"/>
              <a:gd name="connsiteX4" fmla="*/ 10061802 w 12195402"/>
              <a:gd name="connsiteY4" fmla="*/ 0 h 4792134"/>
              <a:gd name="connsiteX5" fmla="*/ 12195402 w 12195402"/>
              <a:gd name="connsiteY5" fmla="*/ 1363134 h 4792134"/>
              <a:gd name="connsiteX6" fmla="*/ 12195402 w 12195402"/>
              <a:gd name="connsiteY6" fmla="*/ 4792134 h 4792134"/>
              <a:gd name="connsiteX7" fmla="*/ 3402 w 12195402"/>
              <a:gd name="connsiteY7" fmla="*/ 4792134 h 4792134"/>
              <a:gd name="connsiteX8" fmla="*/ 3402 w 12195402"/>
              <a:gd name="connsiteY8" fmla="*/ 2514601 h 4792134"/>
              <a:gd name="connsiteX0" fmla="*/ 3402 w 12206691"/>
              <a:gd name="connsiteY0" fmla="*/ 3951111 h 6228644"/>
              <a:gd name="connsiteX1" fmla="*/ 1956381 w 12206691"/>
              <a:gd name="connsiteY1" fmla="*/ 3784600 h 6228644"/>
              <a:gd name="connsiteX2" fmla="*/ 4733446 w 12206691"/>
              <a:gd name="connsiteY2" fmla="*/ 3141133 h 6228644"/>
              <a:gd name="connsiteX3" fmla="*/ 7837891 w 12206691"/>
              <a:gd name="connsiteY3" fmla="*/ 2610555 h 6228644"/>
              <a:gd name="connsiteX4" fmla="*/ 10061802 w 12206691"/>
              <a:gd name="connsiteY4" fmla="*/ 1436510 h 6228644"/>
              <a:gd name="connsiteX5" fmla="*/ 12206691 w 12206691"/>
              <a:gd name="connsiteY5" fmla="*/ 0 h 6228644"/>
              <a:gd name="connsiteX6" fmla="*/ 12195402 w 12206691"/>
              <a:gd name="connsiteY6" fmla="*/ 6228644 h 6228644"/>
              <a:gd name="connsiteX7" fmla="*/ 3402 w 12206691"/>
              <a:gd name="connsiteY7" fmla="*/ 6228644 h 6228644"/>
              <a:gd name="connsiteX8" fmla="*/ 3402 w 12206691"/>
              <a:gd name="connsiteY8" fmla="*/ 3951111 h 6228644"/>
              <a:gd name="connsiteX0" fmla="*/ 3402 w 12263136"/>
              <a:gd name="connsiteY0" fmla="*/ 3172178 h 5449711"/>
              <a:gd name="connsiteX1" fmla="*/ 1956381 w 12263136"/>
              <a:gd name="connsiteY1" fmla="*/ 3005667 h 5449711"/>
              <a:gd name="connsiteX2" fmla="*/ 4733446 w 12263136"/>
              <a:gd name="connsiteY2" fmla="*/ 2362200 h 5449711"/>
              <a:gd name="connsiteX3" fmla="*/ 7837891 w 12263136"/>
              <a:gd name="connsiteY3" fmla="*/ 1831622 h 5449711"/>
              <a:gd name="connsiteX4" fmla="*/ 10061802 w 12263136"/>
              <a:gd name="connsiteY4" fmla="*/ 657577 h 5449711"/>
              <a:gd name="connsiteX5" fmla="*/ 12263136 w 12263136"/>
              <a:gd name="connsiteY5" fmla="*/ 0 h 5449711"/>
              <a:gd name="connsiteX6" fmla="*/ 12195402 w 12263136"/>
              <a:gd name="connsiteY6" fmla="*/ 5449711 h 5449711"/>
              <a:gd name="connsiteX7" fmla="*/ 3402 w 12263136"/>
              <a:gd name="connsiteY7" fmla="*/ 5449711 h 5449711"/>
              <a:gd name="connsiteX8" fmla="*/ 3402 w 12263136"/>
              <a:gd name="connsiteY8" fmla="*/ 3172178 h 5449711"/>
              <a:gd name="connsiteX0" fmla="*/ 3402 w 12195402"/>
              <a:gd name="connsiteY0" fmla="*/ 3081867 h 5359400"/>
              <a:gd name="connsiteX1" fmla="*/ 1956381 w 12195402"/>
              <a:gd name="connsiteY1" fmla="*/ 2915356 h 5359400"/>
              <a:gd name="connsiteX2" fmla="*/ 4733446 w 12195402"/>
              <a:gd name="connsiteY2" fmla="*/ 2271889 h 5359400"/>
              <a:gd name="connsiteX3" fmla="*/ 7837891 w 12195402"/>
              <a:gd name="connsiteY3" fmla="*/ 1741311 h 5359400"/>
              <a:gd name="connsiteX4" fmla="*/ 10061802 w 12195402"/>
              <a:gd name="connsiteY4" fmla="*/ 567266 h 5359400"/>
              <a:gd name="connsiteX5" fmla="*/ 12184114 w 12195402"/>
              <a:gd name="connsiteY5" fmla="*/ 0 h 5359400"/>
              <a:gd name="connsiteX6" fmla="*/ 12195402 w 12195402"/>
              <a:gd name="connsiteY6" fmla="*/ 5359400 h 5359400"/>
              <a:gd name="connsiteX7" fmla="*/ 3402 w 12195402"/>
              <a:gd name="connsiteY7" fmla="*/ 5359400 h 5359400"/>
              <a:gd name="connsiteX8" fmla="*/ 3402 w 12195402"/>
              <a:gd name="connsiteY8" fmla="*/ 3081867 h 5359400"/>
              <a:gd name="connsiteX0" fmla="*/ 3402 w 12207192"/>
              <a:gd name="connsiteY0" fmla="*/ 3081867 h 5359400"/>
              <a:gd name="connsiteX1" fmla="*/ 1956381 w 12207192"/>
              <a:gd name="connsiteY1" fmla="*/ 2915356 h 5359400"/>
              <a:gd name="connsiteX2" fmla="*/ 4733446 w 12207192"/>
              <a:gd name="connsiteY2" fmla="*/ 2271889 h 5359400"/>
              <a:gd name="connsiteX3" fmla="*/ 7837891 w 12207192"/>
              <a:gd name="connsiteY3" fmla="*/ 1741311 h 5359400"/>
              <a:gd name="connsiteX4" fmla="*/ 10061802 w 12207192"/>
              <a:gd name="connsiteY4" fmla="*/ 567266 h 5359400"/>
              <a:gd name="connsiteX5" fmla="*/ 12206692 w 12207192"/>
              <a:gd name="connsiteY5" fmla="*/ 0 h 5359400"/>
              <a:gd name="connsiteX6" fmla="*/ 12195402 w 12207192"/>
              <a:gd name="connsiteY6" fmla="*/ 5359400 h 5359400"/>
              <a:gd name="connsiteX7" fmla="*/ 3402 w 12207192"/>
              <a:gd name="connsiteY7" fmla="*/ 5359400 h 5359400"/>
              <a:gd name="connsiteX8" fmla="*/ 3402 w 12207192"/>
              <a:gd name="connsiteY8" fmla="*/ 3081867 h 5359400"/>
              <a:gd name="connsiteX0" fmla="*/ 0 w 12203790"/>
              <a:gd name="connsiteY0" fmla="*/ 3081867 h 5359400"/>
              <a:gd name="connsiteX1" fmla="*/ 1964266 w 12203790"/>
              <a:gd name="connsiteY1" fmla="*/ 3152422 h 5359400"/>
              <a:gd name="connsiteX2" fmla="*/ 1952979 w 12203790"/>
              <a:gd name="connsiteY2" fmla="*/ 2915356 h 5359400"/>
              <a:gd name="connsiteX3" fmla="*/ 4730044 w 12203790"/>
              <a:gd name="connsiteY3" fmla="*/ 2271889 h 5359400"/>
              <a:gd name="connsiteX4" fmla="*/ 7834489 w 12203790"/>
              <a:gd name="connsiteY4" fmla="*/ 1741311 h 5359400"/>
              <a:gd name="connsiteX5" fmla="*/ 10058400 w 12203790"/>
              <a:gd name="connsiteY5" fmla="*/ 567266 h 5359400"/>
              <a:gd name="connsiteX6" fmla="*/ 12203290 w 12203790"/>
              <a:gd name="connsiteY6" fmla="*/ 0 h 5359400"/>
              <a:gd name="connsiteX7" fmla="*/ 12192000 w 12203790"/>
              <a:gd name="connsiteY7" fmla="*/ 5359400 h 5359400"/>
              <a:gd name="connsiteX8" fmla="*/ 0 w 12203790"/>
              <a:gd name="connsiteY8" fmla="*/ 5359400 h 5359400"/>
              <a:gd name="connsiteX9" fmla="*/ 0 w 12203790"/>
              <a:gd name="connsiteY9" fmla="*/ 3081867 h 5359400"/>
              <a:gd name="connsiteX0" fmla="*/ 0 w 12203790"/>
              <a:gd name="connsiteY0" fmla="*/ 3081867 h 5359400"/>
              <a:gd name="connsiteX1" fmla="*/ 869244 w 12203790"/>
              <a:gd name="connsiteY1" fmla="*/ 3208866 h 5359400"/>
              <a:gd name="connsiteX2" fmla="*/ 1952979 w 12203790"/>
              <a:gd name="connsiteY2" fmla="*/ 2915356 h 5359400"/>
              <a:gd name="connsiteX3" fmla="*/ 4730044 w 12203790"/>
              <a:gd name="connsiteY3" fmla="*/ 2271889 h 5359400"/>
              <a:gd name="connsiteX4" fmla="*/ 7834489 w 12203790"/>
              <a:gd name="connsiteY4" fmla="*/ 1741311 h 5359400"/>
              <a:gd name="connsiteX5" fmla="*/ 10058400 w 12203790"/>
              <a:gd name="connsiteY5" fmla="*/ 567266 h 5359400"/>
              <a:gd name="connsiteX6" fmla="*/ 12203290 w 12203790"/>
              <a:gd name="connsiteY6" fmla="*/ 0 h 5359400"/>
              <a:gd name="connsiteX7" fmla="*/ 12192000 w 12203790"/>
              <a:gd name="connsiteY7" fmla="*/ 5359400 h 5359400"/>
              <a:gd name="connsiteX8" fmla="*/ 0 w 12203790"/>
              <a:gd name="connsiteY8" fmla="*/ 5359400 h 5359400"/>
              <a:gd name="connsiteX9" fmla="*/ 0 w 12203790"/>
              <a:gd name="connsiteY9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1952979 w 12203790"/>
              <a:gd name="connsiteY1" fmla="*/ 291535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20712 w 12203790"/>
              <a:gd name="connsiteY1" fmla="*/ 3073401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2001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9653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39653 w 12203790"/>
              <a:gd name="connsiteY1" fmla="*/ 2847624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083196 w 12203790"/>
              <a:gd name="connsiteY1" fmla="*/ 3079853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12225 w 12203790"/>
              <a:gd name="connsiteY1" fmla="*/ 3230059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12225 w 12203790"/>
              <a:gd name="connsiteY1" fmla="*/ 3230059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30044 w 12203790"/>
              <a:gd name="connsiteY2" fmla="*/ 2271889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58400 w 12203790"/>
              <a:gd name="connsiteY4" fmla="*/ 567266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03790"/>
              <a:gd name="connsiteY0" fmla="*/ 3081867 h 5359400"/>
              <a:gd name="connsiteX1" fmla="*/ 2126739 w 12203790"/>
              <a:gd name="connsiteY1" fmla="*/ 3029786 h 5359400"/>
              <a:gd name="connsiteX2" fmla="*/ 4707466 w 12203790"/>
              <a:gd name="connsiteY2" fmla="*/ 2166024 h 5359400"/>
              <a:gd name="connsiteX3" fmla="*/ 7834489 w 12203790"/>
              <a:gd name="connsiteY3" fmla="*/ 1741311 h 5359400"/>
              <a:gd name="connsiteX4" fmla="*/ 10001955 w 12203790"/>
              <a:gd name="connsiteY4" fmla="*/ 408469 h 5359400"/>
              <a:gd name="connsiteX5" fmla="*/ 12203290 w 12203790"/>
              <a:gd name="connsiteY5" fmla="*/ 0 h 5359400"/>
              <a:gd name="connsiteX6" fmla="*/ 12192000 w 12203790"/>
              <a:gd name="connsiteY6" fmla="*/ 5359400 h 5359400"/>
              <a:gd name="connsiteX7" fmla="*/ 0 w 12203790"/>
              <a:gd name="connsiteY7" fmla="*/ 5359400 h 5359400"/>
              <a:gd name="connsiteX8" fmla="*/ 0 w 12203790"/>
              <a:gd name="connsiteY8" fmla="*/ 3081867 h 5359400"/>
              <a:gd name="connsiteX0" fmla="*/ 0 w 12220575"/>
              <a:gd name="connsiteY0" fmla="*/ 3081867 h 5370565"/>
              <a:gd name="connsiteX1" fmla="*/ 2126739 w 12220575"/>
              <a:gd name="connsiteY1" fmla="*/ 3029786 h 5370565"/>
              <a:gd name="connsiteX2" fmla="*/ 4707466 w 12220575"/>
              <a:gd name="connsiteY2" fmla="*/ 2166024 h 5370565"/>
              <a:gd name="connsiteX3" fmla="*/ 7834489 w 12220575"/>
              <a:gd name="connsiteY3" fmla="*/ 1741311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3081867 h 5370565"/>
              <a:gd name="connsiteX0" fmla="*/ 0 w 12220575"/>
              <a:gd name="connsiteY0" fmla="*/ 1357785 h 5370565"/>
              <a:gd name="connsiteX1" fmla="*/ 2126739 w 12220575"/>
              <a:gd name="connsiteY1" fmla="*/ 3029786 h 5370565"/>
              <a:gd name="connsiteX2" fmla="*/ 4707466 w 12220575"/>
              <a:gd name="connsiteY2" fmla="*/ 2166024 h 5370565"/>
              <a:gd name="connsiteX3" fmla="*/ 7834489 w 12220575"/>
              <a:gd name="connsiteY3" fmla="*/ 1741311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68682 w 12220575"/>
              <a:gd name="connsiteY1" fmla="*/ 1577927 h 5370565"/>
              <a:gd name="connsiteX2" fmla="*/ 4707466 w 12220575"/>
              <a:gd name="connsiteY2" fmla="*/ 2166024 h 5370565"/>
              <a:gd name="connsiteX3" fmla="*/ 7834489 w 12220575"/>
              <a:gd name="connsiteY3" fmla="*/ 1741311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68682 w 12220575"/>
              <a:gd name="connsiteY1" fmla="*/ 1577927 h 5370565"/>
              <a:gd name="connsiteX2" fmla="*/ 4417180 w 12220575"/>
              <a:gd name="connsiteY2" fmla="*/ 600740 h 5370565"/>
              <a:gd name="connsiteX3" fmla="*/ 7834489 w 12220575"/>
              <a:gd name="connsiteY3" fmla="*/ 1741311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68682 w 12220575"/>
              <a:gd name="connsiteY1" fmla="*/ 1577927 h 5370565"/>
              <a:gd name="connsiteX2" fmla="*/ 4417180 w 12220575"/>
              <a:gd name="connsiteY2" fmla="*/ 600740 h 5370565"/>
              <a:gd name="connsiteX3" fmla="*/ 7457117 w 12220575"/>
              <a:gd name="connsiteY3" fmla="*/ 822557 h 5370565"/>
              <a:gd name="connsiteX4" fmla="*/ 10001955 w 12220575"/>
              <a:gd name="connsiteY4" fmla="*/ 408469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68682 w 12220575"/>
              <a:gd name="connsiteY1" fmla="*/ 1577927 h 5370565"/>
              <a:gd name="connsiteX2" fmla="*/ 4417180 w 12220575"/>
              <a:gd name="connsiteY2" fmla="*/ 600740 h 5370565"/>
              <a:gd name="connsiteX3" fmla="*/ 7457117 w 12220575"/>
              <a:gd name="connsiteY3" fmla="*/ 822557 h 5370565"/>
              <a:gd name="connsiteX4" fmla="*/ 97261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54168 w 12220575"/>
              <a:gd name="connsiteY1" fmla="*/ 1407787 h 5370565"/>
              <a:gd name="connsiteX2" fmla="*/ 4417180 w 12220575"/>
              <a:gd name="connsiteY2" fmla="*/ 600740 h 5370565"/>
              <a:gd name="connsiteX3" fmla="*/ 7457117 w 12220575"/>
              <a:gd name="connsiteY3" fmla="*/ 822557 h 5370565"/>
              <a:gd name="connsiteX4" fmla="*/ 97261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54168 w 12220575"/>
              <a:gd name="connsiteY1" fmla="*/ 1407787 h 5370565"/>
              <a:gd name="connsiteX2" fmla="*/ 3793066 w 12220575"/>
              <a:gd name="connsiteY2" fmla="*/ 736851 h 5370565"/>
              <a:gd name="connsiteX3" fmla="*/ 7457117 w 12220575"/>
              <a:gd name="connsiteY3" fmla="*/ 822557 h 5370565"/>
              <a:gd name="connsiteX4" fmla="*/ 97261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54168 w 12220575"/>
              <a:gd name="connsiteY1" fmla="*/ 1407787 h 5370565"/>
              <a:gd name="connsiteX2" fmla="*/ 3793066 w 12220575"/>
              <a:gd name="connsiteY2" fmla="*/ 736851 h 5370565"/>
              <a:gd name="connsiteX3" fmla="*/ 6629803 w 12220575"/>
              <a:gd name="connsiteY3" fmla="*/ 516305 h 5370565"/>
              <a:gd name="connsiteX4" fmla="*/ 97261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357785 h 5370565"/>
              <a:gd name="connsiteX1" fmla="*/ 2054168 w 12220575"/>
              <a:gd name="connsiteY1" fmla="*/ 1407787 h 5370565"/>
              <a:gd name="connsiteX2" fmla="*/ 3793066 w 12220575"/>
              <a:gd name="connsiteY2" fmla="*/ 736851 h 5370565"/>
              <a:gd name="connsiteX3" fmla="*/ 6629803 w 12220575"/>
              <a:gd name="connsiteY3" fmla="*/ 516305 h 5370565"/>
              <a:gd name="connsiteX4" fmla="*/ 77957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357785 h 5370565"/>
              <a:gd name="connsiteX0" fmla="*/ 0 w 12220575"/>
              <a:gd name="connsiteY0" fmla="*/ 1743434 h 5370565"/>
              <a:gd name="connsiteX1" fmla="*/ 2054168 w 12220575"/>
              <a:gd name="connsiteY1" fmla="*/ 1407787 h 5370565"/>
              <a:gd name="connsiteX2" fmla="*/ 3793066 w 12220575"/>
              <a:gd name="connsiteY2" fmla="*/ 736851 h 5370565"/>
              <a:gd name="connsiteX3" fmla="*/ 6629803 w 12220575"/>
              <a:gd name="connsiteY3" fmla="*/ 516305 h 5370565"/>
              <a:gd name="connsiteX4" fmla="*/ 7795784 w 12220575"/>
              <a:gd name="connsiteY4" fmla="*/ 133 h 5370565"/>
              <a:gd name="connsiteX5" fmla="*/ 12203290 w 12220575"/>
              <a:gd name="connsiteY5" fmla="*/ 0 h 5370565"/>
              <a:gd name="connsiteX6" fmla="*/ 12220575 w 12220575"/>
              <a:gd name="connsiteY6" fmla="*/ 5370565 h 5370565"/>
              <a:gd name="connsiteX7" fmla="*/ 0 w 12220575"/>
              <a:gd name="connsiteY7" fmla="*/ 5359400 h 5370565"/>
              <a:gd name="connsiteX8" fmla="*/ 0 w 12220575"/>
              <a:gd name="connsiteY8" fmla="*/ 1743434 h 537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20575" h="5370565">
                <a:moveTo>
                  <a:pt x="0" y="1743434"/>
                </a:moveTo>
                <a:cubicBezTo>
                  <a:pt x="5203" y="1741927"/>
                  <a:pt x="2056049" y="1411521"/>
                  <a:pt x="2054168" y="1407787"/>
                </a:cubicBezTo>
                <a:cubicBezTo>
                  <a:pt x="2043067" y="1419264"/>
                  <a:pt x="3651149" y="788618"/>
                  <a:pt x="3793066" y="736851"/>
                </a:cubicBezTo>
                <a:lnTo>
                  <a:pt x="6629803" y="516305"/>
                </a:lnTo>
                <a:lnTo>
                  <a:pt x="7795784" y="133"/>
                </a:lnTo>
                <a:lnTo>
                  <a:pt x="12203290" y="0"/>
                </a:lnTo>
                <a:cubicBezTo>
                  <a:pt x="12207053" y="1786467"/>
                  <a:pt x="12216812" y="3584098"/>
                  <a:pt x="12220575" y="5370565"/>
                </a:cubicBezTo>
                <a:lnTo>
                  <a:pt x="0" y="5359400"/>
                </a:lnTo>
                <a:lnTo>
                  <a:pt x="0" y="1743434"/>
                </a:lnTo>
                <a:close/>
              </a:path>
            </a:pathLst>
          </a:custGeom>
          <a:solidFill>
            <a:srgbClr val="FFDD8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008739E7-3D6B-ED44-8FE4-3C5CC0F5E1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77330" y="3024362"/>
            <a:ext cx="1113100" cy="661976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15FA7919-CAE2-AC40-A757-A500B1D082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32800" y="3073697"/>
            <a:ext cx="779062" cy="575022"/>
          </a:xfrm>
          <a:prstGeom prst="rect">
            <a:avLst/>
          </a:prstGeom>
        </p:spPr>
      </p:pic>
      <p:pic>
        <p:nvPicPr>
          <p:cNvPr id="21" name="Grafik 20" descr="Ein Bild, das Text, Schild enthält.&#10;&#10;Automatisch generierte Beschreibung">
            <a:extLst>
              <a:ext uri="{FF2B5EF4-FFF2-40B4-BE49-F238E27FC236}">
                <a16:creationId xmlns:a16="http://schemas.microsoft.com/office/drawing/2014/main" id="{8BEB9404-11A1-8749-978B-D23655B4348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745187" y="3071273"/>
            <a:ext cx="650004" cy="451275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FCFAC92D-F339-8F45-95A5-613E8CE782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41358" y="2723003"/>
            <a:ext cx="1816886" cy="1284201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9A203D3C-CEE3-6F4D-8B60-1C84975BCF1F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46833" y="4164187"/>
            <a:ext cx="867080" cy="691461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921E5FF5-6C6A-E048-B51E-C599AEEF2DF3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2051509" y="4122110"/>
            <a:ext cx="827965" cy="827965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802617BB-7464-2943-8D31-92B2694CF64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273261" y="4315610"/>
            <a:ext cx="793910" cy="455887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F29B0CC3-FFD6-994F-9331-38740463B536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300591" y="4081525"/>
            <a:ext cx="1462966" cy="846639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2E4E45C5-232B-144C-ADD9-E0A1DC5E3286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838511" y="4116845"/>
            <a:ext cx="1035912" cy="848306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7EBE5CCC-B210-2645-99E5-173A370E9572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46832" y="5437982"/>
            <a:ext cx="1011352" cy="575876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E691A780-72E6-C743-8094-014F163B7CEB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157516" y="5564688"/>
            <a:ext cx="1113101" cy="311885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6DFE20A8-109F-DA42-8476-21A34725AF98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3620927" y="5612695"/>
            <a:ext cx="765154" cy="198942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C6B64F25-3D7F-1D42-B9E2-227E16605269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833916" y="3051257"/>
            <a:ext cx="648475" cy="648475"/>
          </a:xfrm>
          <a:prstGeom prst="rect">
            <a:avLst/>
          </a:prstGeom>
        </p:spPr>
      </p:pic>
      <p:sp>
        <p:nvSpPr>
          <p:cNvPr id="33" name="Textfeld 32">
            <a:extLst>
              <a:ext uri="{FF2B5EF4-FFF2-40B4-BE49-F238E27FC236}">
                <a16:creationId xmlns:a16="http://schemas.microsoft.com/office/drawing/2014/main" id="{F1641A6A-C0F3-E14F-A2AA-ED145FA76C5D}"/>
              </a:ext>
            </a:extLst>
          </p:cNvPr>
          <p:cNvSpPr txBox="1"/>
          <p:nvPr userDrawn="1"/>
        </p:nvSpPr>
        <p:spPr>
          <a:xfrm>
            <a:off x="6366170" y="2211365"/>
            <a:ext cx="4642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i="1" dirty="0">
                <a:solidFill>
                  <a:srgbClr val="B35F2F"/>
                </a:solidFill>
              </a:rPr>
              <a:t>GMV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F424B5EA-807F-DB47-B5C5-954E89704AD8}"/>
              </a:ext>
            </a:extLst>
          </p:cNvPr>
          <p:cNvSpPr txBox="1"/>
          <p:nvPr userDrawn="1"/>
        </p:nvSpPr>
        <p:spPr>
          <a:xfrm>
            <a:off x="5902027" y="1688144"/>
            <a:ext cx="5106172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800" b="1" err="1">
                <a:solidFill>
                  <a:srgbClr val="532F1A"/>
                </a:solidFill>
              </a:rPr>
              <a:t>Thank</a:t>
            </a:r>
            <a:r>
              <a:rPr lang="de-DE" sz="2800" b="1">
                <a:solidFill>
                  <a:srgbClr val="532F1A"/>
                </a:solidFill>
              </a:rPr>
              <a:t> </a:t>
            </a:r>
            <a:r>
              <a:rPr lang="de-DE" sz="2800" b="1" err="1">
                <a:solidFill>
                  <a:srgbClr val="532F1A"/>
                </a:solidFill>
              </a:rPr>
              <a:t>you</a:t>
            </a:r>
            <a:r>
              <a:rPr lang="de-DE" sz="2800" b="1">
                <a:solidFill>
                  <a:srgbClr val="532F1A"/>
                </a:solidFill>
              </a:rPr>
              <a:t> </a:t>
            </a:r>
            <a:r>
              <a:rPr lang="de-DE" sz="2800" b="1" err="1">
                <a:solidFill>
                  <a:srgbClr val="532F1A"/>
                </a:solidFill>
              </a:rPr>
              <a:t>for</a:t>
            </a:r>
            <a:r>
              <a:rPr lang="de-DE" sz="2800" b="1">
                <a:solidFill>
                  <a:srgbClr val="532F1A"/>
                </a:solidFill>
              </a:rPr>
              <a:t> </a:t>
            </a:r>
            <a:r>
              <a:rPr lang="de-DE" sz="2800" b="1" err="1">
                <a:solidFill>
                  <a:srgbClr val="532F1A"/>
                </a:solidFill>
              </a:rPr>
              <a:t>your</a:t>
            </a:r>
            <a:r>
              <a:rPr lang="de-DE" sz="2800" b="1">
                <a:solidFill>
                  <a:srgbClr val="532F1A"/>
                </a:solidFill>
              </a:rPr>
              <a:t> </a:t>
            </a:r>
            <a:r>
              <a:rPr lang="de-DE" sz="2800" b="1" err="1">
                <a:solidFill>
                  <a:srgbClr val="532F1A"/>
                </a:solidFill>
              </a:rPr>
              <a:t>attention</a:t>
            </a:r>
            <a:r>
              <a:rPr lang="de-DE" sz="2800" b="1">
                <a:solidFill>
                  <a:srgbClr val="532F1A"/>
                </a:solidFill>
              </a:rPr>
              <a:t>!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0C9B1BEB-C00E-3944-8C70-2EE8B8C51EC4}"/>
              </a:ext>
            </a:extLst>
          </p:cNvPr>
          <p:cNvSpPr txBox="1"/>
          <p:nvPr userDrawn="1"/>
        </p:nvSpPr>
        <p:spPr>
          <a:xfrm>
            <a:off x="6366170" y="2603804"/>
            <a:ext cx="4642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i="1" dirty="0">
                <a:solidFill>
                  <a:srgbClr val="B35F2F"/>
                </a:solidFill>
              </a:rPr>
              <a:t>Patricia Perez Ramirez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ED84F7AF-6988-064A-85AF-D86B28393413}"/>
              </a:ext>
            </a:extLst>
          </p:cNvPr>
          <p:cNvSpPr txBox="1"/>
          <p:nvPr userDrawn="1"/>
        </p:nvSpPr>
        <p:spPr>
          <a:xfrm>
            <a:off x="8548510" y="4007617"/>
            <a:ext cx="24596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600" b="1" err="1">
                <a:solidFill>
                  <a:srgbClr val="532F1A"/>
                </a:solidFill>
              </a:rPr>
              <a:t>Any</a:t>
            </a:r>
            <a:r>
              <a:rPr lang="de-DE" sz="2600" b="1">
                <a:solidFill>
                  <a:srgbClr val="532F1A"/>
                </a:solidFill>
              </a:rPr>
              <a:t> </a:t>
            </a:r>
            <a:r>
              <a:rPr lang="de-DE" sz="2600" b="1" err="1">
                <a:solidFill>
                  <a:srgbClr val="532F1A"/>
                </a:solidFill>
              </a:rPr>
              <a:t>Questions</a:t>
            </a:r>
            <a:r>
              <a:rPr lang="de-DE" sz="2600" b="1">
                <a:solidFill>
                  <a:srgbClr val="532F1A"/>
                </a:solidFill>
              </a:rPr>
              <a:t>?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4F81409A-A032-EF4B-BE62-3E03B0C7F951}"/>
              </a:ext>
            </a:extLst>
          </p:cNvPr>
          <p:cNvSpPr txBox="1"/>
          <p:nvPr userDrawn="1"/>
        </p:nvSpPr>
        <p:spPr>
          <a:xfrm>
            <a:off x="7292898" y="2990876"/>
            <a:ext cx="3715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i="1" dirty="0">
                <a:solidFill>
                  <a:srgbClr val="B35F2F"/>
                </a:solidFill>
              </a:rPr>
              <a:t>ppramirez@gmv.com</a:t>
            </a:r>
          </a:p>
        </p:txBody>
      </p:sp>
      <p:pic>
        <p:nvPicPr>
          <p:cNvPr id="41" name="Grafik 40">
            <a:extLst>
              <a:ext uri="{FF2B5EF4-FFF2-40B4-BE49-F238E27FC236}">
                <a16:creationId xmlns:a16="http://schemas.microsoft.com/office/drawing/2014/main" id="{C544D363-F0A0-B44D-AB2E-A1EEF22A334A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271066" y="255073"/>
            <a:ext cx="1461080" cy="774372"/>
          </a:xfrm>
          <a:prstGeom prst="rect">
            <a:avLst/>
          </a:prstGeom>
        </p:spPr>
      </p:pic>
      <p:pic>
        <p:nvPicPr>
          <p:cNvPr id="42" name="Grafik 41" descr="Ein Bild, das Flugzeug enthält.&#10;&#10;Automatisch generierte Beschreibung">
            <a:extLst>
              <a:ext uri="{FF2B5EF4-FFF2-40B4-BE49-F238E27FC236}">
                <a16:creationId xmlns:a16="http://schemas.microsoft.com/office/drawing/2014/main" id="{146AD631-5747-9542-9800-77BAF47ED3E1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4902" y="5996372"/>
            <a:ext cx="651322" cy="422756"/>
          </a:xfrm>
          <a:prstGeom prst="rect">
            <a:avLst/>
          </a:prstGeom>
        </p:spPr>
      </p:pic>
      <p:sp>
        <p:nvSpPr>
          <p:cNvPr id="43" name="Textfeld 36">
            <a:extLst>
              <a:ext uri="{FF2B5EF4-FFF2-40B4-BE49-F238E27FC236}">
                <a16:creationId xmlns:a16="http://schemas.microsoft.com/office/drawing/2014/main" id="{FD94501A-28DC-1945-BC89-AE6E60B1115A}"/>
              </a:ext>
            </a:extLst>
          </p:cNvPr>
          <p:cNvSpPr txBox="1"/>
          <p:nvPr userDrawn="1"/>
        </p:nvSpPr>
        <p:spPr>
          <a:xfrm>
            <a:off x="6614347" y="5996372"/>
            <a:ext cx="4348020" cy="60960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en-US" sz="105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en-US" sz="1050" spc="-5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</a:t>
            </a:r>
            <a:r>
              <a:rPr lang="en-US" sz="1050" spc="-6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</a:t>
            </a:r>
            <a:r>
              <a:rPr lang="en-US" sz="1050" spc="-55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received</a:t>
            </a:r>
            <a:r>
              <a:rPr lang="en-US" sz="1050" spc="-65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funding</a:t>
            </a:r>
            <a:r>
              <a:rPr lang="en-US" sz="1050" spc="-65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</a:t>
            </a:r>
            <a:r>
              <a:rPr lang="en-US" sz="1050" spc="-55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en-US" sz="1050" spc="-6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05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European Union’s Horizon 2020 research and innovation </a:t>
            </a:r>
            <a:r>
              <a:rPr lang="en-US" sz="105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programme</a:t>
            </a:r>
            <a:r>
              <a:rPr lang="en-US" sz="105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under grant agreement No 101037104.</a:t>
            </a:r>
            <a:endParaRPr lang="de-DE" sz="105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en-US" sz="105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de-DE" sz="105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971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4AEE3-6C7B-402E-B26D-1D079D78D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953829"/>
            <a:ext cx="10213200" cy="69249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101641-6BDA-433D-9393-1DDACE0670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89400" y="1685925"/>
            <a:ext cx="4928400" cy="4092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8F8D2A-A489-488D-B1E1-23F36D3E9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4202" y="1685925"/>
            <a:ext cx="4928400" cy="4092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A242E8-AEEF-4BBD-94E9-86F89D6952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97081" y="5909372"/>
            <a:ext cx="1760150" cy="461665"/>
          </a:xfrm>
          <a:prstGeom prst="rect">
            <a:avLst/>
          </a:prstGeom>
        </p:spPr>
        <p:txBody>
          <a:bodyPr/>
          <a:lstStyle/>
          <a:p>
            <a:fld id="{4EC743F4-8769-40B4-85DF-6CB8DE9F66AA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58D2CA-06C9-412D-A5D6-F97DDBBB0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54312" y="6357600"/>
            <a:ext cx="6683376" cy="460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1A80D9-E04B-47BF-80DA-01E68346A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82800" y="6357600"/>
            <a:ext cx="1760150" cy="460800"/>
          </a:xfrm>
          <a:prstGeom prst="rect">
            <a:avLst/>
          </a:prstGeom>
        </p:spPr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2942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42251-8A4B-463E-982B-C657C3810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395289"/>
            <a:ext cx="10213200" cy="11128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74D5E-AC0B-46BF-8840-61CC89C3B6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9399" y="1736732"/>
            <a:ext cx="4928400" cy="661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1A0738-7A90-4A35-AB98-9656D61872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89400" y="2431256"/>
            <a:ext cx="4928400" cy="33472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ADFE01-1BA7-4288-9355-8B2B508BE5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4200" y="1736732"/>
            <a:ext cx="4928400" cy="6624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D49F77-6C55-47AC-B1AE-5D9906DBD7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4200" y="2431257"/>
            <a:ext cx="4928400" cy="33472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D8EF53-AF86-47E8-83DC-8C419847A6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97081" y="5909372"/>
            <a:ext cx="1760150" cy="461665"/>
          </a:xfrm>
          <a:prstGeom prst="rect">
            <a:avLst/>
          </a:prstGeom>
        </p:spPr>
        <p:txBody>
          <a:bodyPr/>
          <a:lstStyle/>
          <a:p>
            <a:fld id="{4EC743F4-8769-40B4-85DF-6CB8DE9F66AA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01D653-ED9A-46D3-A97F-B5FA1DAE6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54312" y="6357600"/>
            <a:ext cx="6683376" cy="460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5B9B66-64EA-4022-BD96-ECF2A80CE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82800" y="6357600"/>
            <a:ext cx="1760150" cy="460800"/>
          </a:xfrm>
          <a:prstGeom prst="rect">
            <a:avLst/>
          </a:prstGeom>
        </p:spPr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182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953829"/>
            <a:ext cx="10213200" cy="69249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FFE053-BB16-4940-B248-2D496BB299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97081" y="5909372"/>
            <a:ext cx="1760150" cy="461665"/>
          </a:xfrm>
          <a:prstGeom prst="rect">
            <a:avLst/>
          </a:prstGeom>
        </p:spPr>
        <p:txBody>
          <a:bodyPr/>
          <a:lstStyle/>
          <a:p>
            <a:fld id="{4EC743F4-8769-40B4-85DF-6CB8DE9F66AA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FBD80C-6CA1-42DB-B732-4807A27D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54312" y="6357600"/>
            <a:ext cx="6683376" cy="460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A9DA86-C177-42C6-90F8-37C6844A2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82800" y="6357600"/>
            <a:ext cx="1760150" cy="460800"/>
          </a:xfrm>
          <a:prstGeom prst="rect">
            <a:avLst/>
          </a:prstGeom>
        </p:spPr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4168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46A27C-9BDA-43B3-96EA-C145EA7F04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97081" y="5909372"/>
            <a:ext cx="1760150" cy="461665"/>
          </a:xfrm>
          <a:prstGeom prst="rect">
            <a:avLst/>
          </a:prstGeom>
        </p:spPr>
        <p:txBody>
          <a:bodyPr/>
          <a:lstStyle/>
          <a:p>
            <a:fld id="{4EC743F4-8769-40B4-85DF-6CB8DE9F66AA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1FBD5E-AA17-42F1-8615-49F2664DD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54312" y="6357600"/>
            <a:ext cx="6683376" cy="460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57A2D5-EBE5-43DD-8CF2-8B90801A0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82800" y="6357600"/>
            <a:ext cx="1760150" cy="460800"/>
          </a:xfrm>
          <a:prstGeom prst="rect">
            <a:avLst/>
          </a:prstGeom>
        </p:spPr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1823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451E1-40E1-4ED2-A9E3-6376E774A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1" y="955674"/>
            <a:ext cx="3531600" cy="138499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AAE5E-AD83-40D4-8BDB-6B25250247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4850" y="882651"/>
            <a:ext cx="5760000" cy="489584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4DF8E2-A28B-4889-AD9E-1D733FEA2E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89401" y="2584759"/>
            <a:ext cx="3531600" cy="31937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2EF812-B775-468C-84D9-4394CC19F2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97081" y="5909372"/>
            <a:ext cx="1760150" cy="461665"/>
          </a:xfrm>
          <a:prstGeom prst="rect">
            <a:avLst/>
          </a:prstGeom>
        </p:spPr>
        <p:txBody>
          <a:bodyPr/>
          <a:lstStyle/>
          <a:p>
            <a:fld id="{4EC743F4-8769-40B4-85DF-6CB8DE9F66AA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E1DEB3-5237-467C-A5B6-EDA7F366E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54312" y="6357600"/>
            <a:ext cx="6683376" cy="460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877A6B-440F-4D7B-92DA-1B964D029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82800" y="6357600"/>
            <a:ext cx="1760150" cy="460800"/>
          </a:xfrm>
          <a:prstGeom prst="rect">
            <a:avLst/>
          </a:prstGeom>
        </p:spPr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C89B2F1-1E32-44DB-B50E-BEA1896CAD8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>
          <a:xfrm>
            <a:off x="4979988" y="540000"/>
            <a:ext cx="0" cy="5778000"/>
          </a:xfrm>
          <a:prstGeom prst="line">
            <a:avLst/>
          </a:prstGeom>
          <a:ln w="12700"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90289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6B204-119E-45DB-A177-995FF5D9B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955456"/>
            <a:ext cx="3531600" cy="1384995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CD3036-53A8-4361-AAAC-D8072EB470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37200" y="540001"/>
            <a:ext cx="6115050" cy="5238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FCFCD5-820E-47D9-9A60-57680C4C9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90000" y="2584758"/>
            <a:ext cx="3531600" cy="32842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2446C3-A62E-4690-9098-53D59C4C33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97081" y="5909372"/>
            <a:ext cx="1760150" cy="461665"/>
          </a:xfrm>
          <a:prstGeom prst="rect">
            <a:avLst/>
          </a:prstGeom>
        </p:spPr>
        <p:txBody>
          <a:bodyPr/>
          <a:lstStyle/>
          <a:p>
            <a:fld id="{4EC743F4-8769-40B4-85DF-6CB8DE9F66AA}" type="datetimeFigureOut">
              <a:rPr lang="en-US" smtClean="0"/>
              <a:t>10/3/2023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A6C8B8-EA3D-45E5-950A-B6F1EA0B4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54312" y="6357600"/>
            <a:ext cx="6683376" cy="460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2ACAB7-ADBF-42E5-A214-232BA9EFB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82800" y="6357600"/>
            <a:ext cx="1760150" cy="460800"/>
          </a:xfrm>
          <a:prstGeom prst="rect">
            <a:avLst/>
          </a:prstGeom>
        </p:spPr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0E80DA6-B971-46B7-B0D3-8581AE0B6AC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>
          <a:xfrm>
            <a:off x="4979988" y="540000"/>
            <a:ext cx="0" cy="5778000"/>
          </a:xfrm>
          <a:prstGeom prst="line">
            <a:avLst/>
          </a:prstGeom>
          <a:ln w="12700"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66195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tm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90BF97DF-EC37-FDE0-C1B6-43880BBD25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216D560-437A-4AAE-0802-0ABCD75E31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759575" y="3690871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bolzano">
            <a:extLst>
              <a:ext uri="{FF2B5EF4-FFF2-40B4-BE49-F238E27FC236}">
                <a16:creationId xmlns:a16="http://schemas.microsoft.com/office/drawing/2014/main" id="{327EB550-2656-32E1-48C8-028C65D4EB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075"/>
            <a:ext cx="12192000" cy="667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Ορθογώνιο 4">
            <a:extLst>
              <a:ext uri="{FF2B5EF4-FFF2-40B4-BE49-F238E27FC236}">
                <a16:creationId xmlns:a16="http://schemas.microsoft.com/office/drawing/2014/main" id="{4840DB97-7765-87AD-1D92-2B92CD8CDCA4}"/>
              </a:ext>
            </a:extLst>
          </p:cNvPr>
          <p:cNvSpPr/>
          <p:nvPr userDrawn="1"/>
        </p:nvSpPr>
        <p:spPr>
          <a:xfrm>
            <a:off x="0" y="0"/>
            <a:ext cx="12192000" cy="930410"/>
          </a:xfrm>
          <a:prstGeom prst="rect">
            <a:avLst/>
          </a:prstGeom>
          <a:solidFill>
            <a:srgbClr val="80B0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7A5EF2B1-A7C3-2473-9DA4-5B2CD4168C59}"/>
              </a:ext>
            </a:extLst>
          </p:cNvPr>
          <p:cNvSpPr/>
          <p:nvPr userDrawn="1"/>
        </p:nvSpPr>
        <p:spPr>
          <a:xfrm>
            <a:off x="-1" y="6168104"/>
            <a:ext cx="6489651" cy="701125"/>
          </a:xfrm>
          <a:prstGeom prst="rect">
            <a:avLst/>
          </a:prstGeom>
          <a:solidFill>
            <a:srgbClr val="80B03A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A22789B-8093-EC71-DB94-4B31E0FCDDDE}"/>
              </a:ext>
            </a:extLst>
          </p:cNvPr>
          <p:cNvSpPr txBox="1"/>
          <p:nvPr userDrawn="1"/>
        </p:nvSpPr>
        <p:spPr>
          <a:xfrm>
            <a:off x="389062" y="287280"/>
            <a:ext cx="610362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2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EUROGEO WORKSHOP 202</a:t>
            </a:r>
            <a:r>
              <a:rPr lang="fr-BE" sz="2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el-GR" sz="25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56ED2F3-45D5-FA6F-4831-E18AA32CC2B9}"/>
              </a:ext>
            </a:extLst>
          </p:cNvPr>
          <p:cNvSpPr txBox="1"/>
          <p:nvPr userDrawn="1"/>
        </p:nvSpPr>
        <p:spPr>
          <a:xfrm>
            <a:off x="938564" y="6370420"/>
            <a:ext cx="425913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BOLZANO 2-4 OCTOBER 2023</a:t>
            </a:r>
            <a:endParaRPr lang="el-GR" sz="16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C1DDA6-36C4-3589-07FB-F08100CCAE78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683" y="6168318"/>
            <a:ext cx="5699318" cy="693483"/>
          </a:xfrm>
          <a:prstGeom prst="rect">
            <a:avLst/>
          </a:prstGeom>
        </p:spPr>
      </p:pic>
      <p:pic>
        <p:nvPicPr>
          <p:cNvPr id="4" name="Picture 3" descr="A picture containing text, font, graphics, diagram&#10;&#10;Description automatically generated">
            <a:extLst>
              <a:ext uri="{FF2B5EF4-FFF2-40B4-BE49-F238E27FC236}">
                <a16:creationId xmlns:a16="http://schemas.microsoft.com/office/drawing/2014/main" id="{F881803D-25E1-89E8-E826-3023D25161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" t="17473" r="5276" b="32174"/>
          <a:stretch/>
        </p:blipFill>
        <p:spPr>
          <a:xfrm>
            <a:off x="7483150" y="12693"/>
            <a:ext cx="4185625" cy="913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25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37" r:id="rId5"/>
    <p:sldLayoutId id="2147483742" r:id="rId6"/>
    <p:sldLayoutId id="2147483738" r:id="rId7"/>
    <p:sldLayoutId id="2147483739" r:id="rId8"/>
    <p:sldLayoutId id="2147483740" r:id="rId9"/>
    <p:sldLayoutId id="2147483741" r:id="rId10"/>
    <p:sldLayoutId id="2147483743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kern="1200" cap="none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lnSpc>
          <a:spcPct val="150000"/>
        </a:lnSpc>
        <a:spcBef>
          <a:spcPts val="10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1pPr>
      <a:lvl2pPr marL="360000" indent="0" algn="l" defTabSz="914400" rtl="0" eaLnBrk="1" latinLnBrk="0" hangingPunct="1">
        <a:lnSpc>
          <a:spcPct val="150000"/>
        </a:lnSpc>
        <a:spcBef>
          <a:spcPts val="500"/>
        </a:spcBef>
        <a:buFontTx/>
        <a:buNone/>
        <a:defRPr sz="2000" b="0" i="1" kern="1200" spc="50" baseline="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2pPr>
      <a:lvl3pPr marL="1080000" indent="-36000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3pPr>
      <a:lvl4pPr marL="1080000" indent="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Tx/>
        <a:buNone/>
        <a:defRPr sz="2000" b="0" i="1" kern="1200" spc="50" baseline="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4pPr>
      <a:lvl5pPr marL="1800000" indent="-36000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B8594B-89B4-D910-7B4D-0C54DFE0F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3322"/>
            <a:ext cx="10515600" cy="7073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DBD501-1383-F989-16E5-2CB5B6BFAC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7" name="Ορθογώνιο 4">
            <a:extLst>
              <a:ext uri="{FF2B5EF4-FFF2-40B4-BE49-F238E27FC236}">
                <a16:creationId xmlns:a16="http://schemas.microsoft.com/office/drawing/2014/main" id="{E6E79B48-16F7-12F8-72B6-9A72420BDB03}"/>
              </a:ext>
            </a:extLst>
          </p:cNvPr>
          <p:cNvSpPr/>
          <p:nvPr userDrawn="1"/>
        </p:nvSpPr>
        <p:spPr>
          <a:xfrm>
            <a:off x="0" y="0"/>
            <a:ext cx="12192000" cy="930410"/>
          </a:xfrm>
          <a:prstGeom prst="rect">
            <a:avLst/>
          </a:prstGeom>
          <a:solidFill>
            <a:srgbClr val="80B0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56751525-B817-674C-9795-5B0BAB1F8813}"/>
              </a:ext>
            </a:extLst>
          </p:cNvPr>
          <p:cNvSpPr/>
          <p:nvPr userDrawn="1"/>
        </p:nvSpPr>
        <p:spPr>
          <a:xfrm>
            <a:off x="-1" y="6530675"/>
            <a:ext cx="3765666" cy="338554"/>
          </a:xfrm>
          <a:prstGeom prst="rect">
            <a:avLst/>
          </a:prstGeom>
          <a:solidFill>
            <a:srgbClr val="80B03A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745AE0-D615-89FE-ECDD-635E80B5E2AE}"/>
              </a:ext>
            </a:extLst>
          </p:cNvPr>
          <p:cNvSpPr txBox="1"/>
          <p:nvPr userDrawn="1"/>
        </p:nvSpPr>
        <p:spPr>
          <a:xfrm>
            <a:off x="389062" y="287280"/>
            <a:ext cx="610362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2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EUROGEO WORKSHOP 202</a:t>
            </a:r>
            <a:r>
              <a:rPr lang="fr-BE" sz="2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el-GR" sz="25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2071E2-A492-F52D-D51A-4C02587F0F69}"/>
              </a:ext>
            </a:extLst>
          </p:cNvPr>
          <p:cNvSpPr txBox="1"/>
          <p:nvPr userDrawn="1"/>
        </p:nvSpPr>
        <p:spPr>
          <a:xfrm>
            <a:off x="343342" y="6536673"/>
            <a:ext cx="425913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BOLZANO 2-4 OCTOBER 2023</a:t>
            </a:r>
            <a:endParaRPr lang="el-GR" sz="16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3" descr="A picture containing text, font, graphics, diagram&#10;&#10;Description automatically generated">
            <a:extLst>
              <a:ext uri="{FF2B5EF4-FFF2-40B4-BE49-F238E27FC236}">
                <a16:creationId xmlns:a16="http://schemas.microsoft.com/office/drawing/2014/main" id="{7AD5D262-CCD6-EF62-C1C2-6AA3D5ABEE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" t="17473" r="5276" b="32174"/>
          <a:stretch/>
        </p:blipFill>
        <p:spPr>
          <a:xfrm>
            <a:off x="7483150" y="12693"/>
            <a:ext cx="4185625" cy="913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323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949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rethinkaction.eu/" TargetMode="External"/><Relationship Id="rId5" Type="http://schemas.openxmlformats.org/officeDocument/2006/relationships/image" Target="../media/image28.gif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88AE94B9-ECB5-F788-F248-27D4F19927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63576" y="1973798"/>
            <a:ext cx="7098583" cy="1714646"/>
          </a:xfrm>
          <a:solidFill>
            <a:schemeClr val="tx1">
              <a:alpha val="34000"/>
            </a:schemeClr>
          </a:solidFill>
        </p:spPr>
        <p:txBody>
          <a:bodyPr>
            <a:noAutofit/>
          </a:bodyPr>
          <a:lstStyle/>
          <a:p>
            <a:r>
              <a:rPr lang="en-US" sz="2800" b="1" dirty="0">
                <a:solidFill>
                  <a:srgbClr val="80B03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Multi-criteria spatial analysis for urban land-based solutions suitability maps in the context of </a:t>
            </a:r>
            <a:r>
              <a:rPr lang="en-US" sz="2800" b="1" dirty="0" err="1">
                <a:solidFill>
                  <a:srgbClr val="80B03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ReThinkAction</a:t>
            </a:r>
            <a:r>
              <a:rPr lang="en-US" sz="2800" b="1" dirty="0">
                <a:solidFill>
                  <a:srgbClr val="80B03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project</a:t>
            </a:r>
            <a:endParaRPr lang="el-GR" sz="2800" b="1" dirty="0">
              <a:solidFill>
                <a:srgbClr val="80B03A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FEEBE57-7A21-180D-9AAF-2010CD236297}"/>
              </a:ext>
            </a:extLst>
          </p:cNvPr>
          <p:cNvSpPr/>
          <p:nvPr/>
        </p:nvSpPr>
        <p:spPr>
          <a:xfrm>
            <a:off x="3522616" y="4218355"/>
            <a:ext cx="4963885" cy="627093"/>
          </a:xfrm>
          <a:prstGeom prst="rect">
            <a:avLst/>
          </a:prstGeom>
          <a:solidFill>
            <a:srgbClr val="8AC6DB"/>
          </a:solidFill>
        </p:spPr>
        <p:txBody>
          <a:bodyPr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en-US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Iphigenia Keramitsoglou</a:t>
            </a:r>
          </a:p>
          <a:p>
            <a:pPr algn="ctr">
              <a:spcBef>
                <a:spcPct val="0"/>
              </a:spcBef>
            </a:pPr>
            <a:r>
              <a:rPr lang="en-US" sz="2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National Observatory of Athens</a:t>
            </a:r>
            <a:endParaRPr lang="el-GR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3979C8-BD28-BB0D-EAB2-BFB225BAB6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599" y="4847846"/>
            <a:ext cx="1190625" cy="11525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AE5CD49-0329-BD34-B408-99850297F9C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07" t="6970" r="851" b="2988"/>
          <a:stretch/>
        </p:blipFill>
        <p:spPr>
          <a:xfrm>
            <a:off x="8486501" y="3939994"/>
            <a:ext cx="2596027" cy="1183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4011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0000">
        <p15:prstTrans prst="fallOver"/>
      </p:transition>
    </mc:Choice>
    <mc:Fallback xmlns="">
      <p:transition spd="slow" advTm="10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C85B048-9FD3-2028-58EB-F9A3AAC817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7438" y="2715381"/>
            <a:ext cx="2873547" cy="2880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6D7161E-84E8-B10F-B19E-60225F5CA3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3396" y="2690210"/>
            <a:ext cx="2899371" cy="2880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14BA45-01B9-D2B7-9983-9E33ED846D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3756" y="2690210"/>
            <a:ext cx="2863944" cy="2880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257ABF3-32B4-D834-A5BF-03D080A020D6}"/>
              </a:ext>
            </a:extLst>
          </p:cNvPr>
          <p:cNvSpPr txBox="1"/>
          <p:nvPr/>
        </p:nvSpPr>
        <p:spPr>
          <a:xfrm>
            <a:off x="5354027" y="502548"/>
            <a:ext cx="651351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C45F18"/>
                </a:solidFill>
              </a:rPr>
              <a:t>A </a:t>
            </a:r>
            <a:r>
              <a:rPr lang="en-US" sz="2400" b="1" dirty="0">
                <a:solidFill>
                  <a:srgbClr val="91B723"/>
                </a:solidFill>
              </a:rPr>
              <a:t>cross-sectoral decision-making platform </a:t>
            </a:r>
            <a:r>
              <a:rPr lang="en-US" sz="2400" dirty="0">
                <a:solidFill>
                  <a:srgbClr val="C45F18"/>
                </a:solidFill>
              </a:rPr>
              <a:t>to deliver clear and valuable information on climate change and increase awareness and attractiveness referring to</a:t>
            </a:r>
            <a:r>
              <a:rPr lang="en-US" sz="2400" b="1" dirty="0">
                <a:solidFill>
                  <a:srgbClr val="C45F18"/>
                </a:solidFill>
              </a:rPr>
              <a:t> </a:t>
            </a:r>
            <a:r>
              <a:rPr lang="en-US" sz="2400" b="1" dirty="0">
                <a:solidFill>
                  <a:srgbClr val="91B723"/>
                </a:solidFill>
              </a:rPr>
              <a:t>land-use based mitigation and adaptation solutions</a:t>
            </a:r>
            <a:r>
              <a:rPr lang="en-US" sz="2400" dirty="0">
                <a:solidFill>
                  <a:srgbClr val="C45F18"/>
                </a:solidFill>
              </a:rPr>
              <a:t>. </a:t>
            </a:r>
            <a:endParaRPr lang="el-GR" sz="2400" dirty="0">
              <a:solidFill>
                <a:srgbClr val="C45F18"/>
              </a:solidFill>
            </a:endParaRPr>
          </a:p>
        </p:txBody>
      </p:sp>
      <p:pic>
        <p:nvPicPr>
          <p:cNvPr id="12" name="Picture 11" descr="A hand holding a cell phone&#10;&#10;Description automatically generated">
            <a:extLst>
              <a:ext uri="{FF2B5EF4-FFF2-40B4-BE49-F238E27FC236}">
                <a16:creationId xmlns:a16="http://schemas.microsoft.com/office/drawing/2014/main" id="{9602DD1E-2F4E-AC38-A148-C53A2E4573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" y="4227185"/>
            <a:ext cx="2438400" cy="24384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1D95459-B81C-7C06-2304-63751D433668}"/>
              </a:ext>
            </a:extLst>
          </p:cNvPr>
          <p:cNvSpPr txBox="1"/>
          <p:nvPr/>
        </p:nvSpPr>
        <p:spPr>
          <a:xfrm>
            <a:off x="399947" y="3919408"/>
            <a:ext cx="25550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C45F18"/>
                </a:solidFill>
              </a:rPr>
              <a:t>Scan to visit the website</a:t>
            </a:r>
            <a:endParaRPr lang="el-GR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894B727-FAB8-E541-D69A-99709167894A}"/>
              </a:ext>
            </a:extLst>
          </p:cNvPr>
          <p:cNvSpPr txBox="1"/>
          <p:nvPr/>
        </p:nvSpPr>
        <p:spPr>
          <a:xfrm>
            <a:off x="305942" y="2887230"/>
            <a:ext cx="6110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dirty="0">
                <a:hlinkClick r:id="rId6"/>
              </a:rPr>
              <a:t>https://rethinkaction.eu/</a:t>
            </a:r>
            <a:r>
              <a:rPr lang="en-US" dirty="0"/>
              <a:t> </a:t>
            </a:r>
            <a:endParaRPr lang="el-GR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CC214B1-CE61-DCDF-24A3-0E0779139D5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37201" y="5640887"/>
            <a:ext cx="2253182" cy="121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2817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000">
        <p15:prstTrans prst="fallOver"/>
      </p:transition>
    </mc:Choice>
    <mc:Fallback>
      <p:transition spd="slow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907332A7-7B11-D026-9B49-16856BB0E4F3}"/>
              </a:ext>
            </a:extLst>
          </p:cNvPr>
          <p:cNvSpPr/>
          <p:nvPr/>
        </p:nvSpPr>
        <p:spPr>
          <a:xfrm>
            <a:off x="6710603" y="5623560"/>
            <a:ext cx="1036320" cy="704088"/>
          </a:xfrm>
          <a:prstGeom prst="ellipse">
            <a:avLst/>
          </a:prstGeom>
          <a:scene3d>
            <a:camera prst="perspectiveHeroicExtremeRightFacing"/>
            <a:lightRig rig="threePt" dir="t"/>
          </a:scene3d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BD2775-282D-109A-723D-5B715C2CC407}"/>
              </a:ext>
            </a:extLst>
          </p:cNvPr>
          <p:cNvSpPr txBox="1"/>
          <p:nvPr/>
        </p:nvSpPr>
        <p:spPr>
          <a:xfrm>
            <a:off x="6004560" y="210463"/>
            <a:ext cx="4720488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kern="100" dirty="0">
                <a:solidFill>
                  <a:srgbClr val="C45F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Land resources are fundamental, even critical, to reach climate objectives and specific </a:t>
            </a:r>
            <a:r>
              <a:rPr lang="en-US" sz="2400" kern="100" dirty="0">
                <a:solidFill>
                  <a:srgbClr val="91B72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Sustainable Development Goals </a:t>
            </a:r>
            <a:r>
              <a:rPr lang="en-US" sz="2400" kern="100" dirty="0">
                <a:solidFill>
                  <a:srgbClr val="C45F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(SDGs).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kern="100" dirty="0">
                <a:solidFill>
                  <a:srgbClr val="C45F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RethinkAction puts citizens and decision-makers at the heart of </a:t>
            </a:r>
            <a:r>
              <a:rPr lang="en-US" sz="2400" kern="100" dirty="0">
                <a:solidFill>
                  <a:srgbClr val="91B72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climate action </a:t>
            </a:r>
            <a:r>
              <a:rPr lang="en-US" sz="2400" kern="100" dirty="0">
                <a:solidFill>
                  <a:srgbClr val="C45F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by developing a cross-sectoral planning decision-making platform to foster climate action across Europe.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kern="100" dirty="0">
                <a:solidFill>
                  <a:srgbClr val="C45F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We present the result of a </a:t>
            </a:r>
            <a:r>
              <a:rPr lang="en-US" sz="2400" kern="100" dirty="0">
                <a:solidFill>
                  <a:srgbClr val="91B72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multi-criteria spatial analysis </a:t>
            </a:r>
            <a:r>
              <a:rPr lang="en-US" sz="2400" kern="100" dirty="0">
                <a:solidFill>
                  <a:srgbClr val="C45F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that has been implemented for the development of </a:t>
            </a:r>
            <a:r>
              <a:rPr lang="en-US" sz="2400" kern="100" dirty="0">
                <a:solidFill>
                  <a:srgbClr val="91B72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suitability maps </a:t>
            </a:r>
            <a:r>
              <a:rPr lang="en-US" sz="2400" kern="100" dirty="0">
                <a:solidFill>
                  <a:srgbClr val="C45F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for </a:t>
            </a:r>
            <a:r>
              <a:rPr lang="en-US" sz="2400" kern="100" dirty="0">
                <a:solidFill>
                  <a:srgbClr val="91B72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Urban</a:t>
            </a:r>
            <a:r>
              <a:rPr lang="en-US" sz="2400" kern="100" dirty="0">
                <a:solidFill>
                  <a:srgbClr val="C45F18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land-based solutions. </a:t>
            </a:r>
            <a:endParaRPr lang="el-GR" sz="2400" kern="100" dirty="0">
              <a:solidFill>
                <a:srgbClr val="C45F18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9" name="Picture 8" descr="A white paper with brown text&#10;&#10;Description automatically generated">
            <a:extLst>
              <a:ext uri="{FF2B5EF4-FFF2-40B4-BE49-F238E27FC236}">
                <a16:creationId xmlns:a16="http://schemas.microsoft.com/office/drawing/2014/main" id="{4D2F8E93-83A1-65EC-9C60-8E7100FEFF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7141"/>
          <a:stretch/>
        </p:blipFill>
        <p:spPr>
          <a:xfrm>
            <a:off x="765912" y="985463"/>
            <a:ext cx="4373236" cy="4887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8009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000">
        <p15:prstTrans prst="fallOver"/>
      </p:transition>
    </mc:Choice>
    <mc:Fallback>
      <p:transition spd="slow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3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48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9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8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uiExpand="1" build="p" advAuto="200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map of a city&#10;&#10;Description automatically generated">
            <a:extLst>
              <a:ext uri="{FF2B5EF4-FFF2-40B4-BE49-F238E27FC236}">
                <a16:creationId xmlns:a16="http://schemas.microsoft.com/office/drawing/2014/main" id="{5F66F1BA-33C6-8B90-82D7-A2759E4E7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699" y="-1"/>
            <a:ext cx="6133741" cy="4320000"/>
          </a:xfrm>
          <a:prstGeom prst="rect">
            <a:avLst/>
          </a:prstGeom>
        </p:spPr>
      </p:pic>
      <p:pic>
        <p:nvPicPr>
          <p:cNvPr id="3" name="Picture 2" descr="A map of almeria&#10;&#10;Description automatically generated">
            <a:extLst>
              <a:ext uri="{FF2B5EF4-FFF2-40B4-BE49-F238E27FC236}">
                <a16:creationId xmlns:a16="http://schemas.microsoft.com/office/drawing/2014/main" id="{108C5053-F096-854D-2C38-AA4A22F0C4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4536"/>
            <a:ext cx="6133740" cy="4320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AB00B55-1C92-69AC-A0CB-D7023CE09B96}"/>
              </a:ext>
            </a:extLst>
          </p:cNvPr>
          <p:cNvSpPr/>
          <p:nvPr/>
        </p:nvSpPr>
        <p:spPr>
          <a:xfrm>
            <a:off x="8399962" y="4079040"/>
            <a:ext cx="3199856" cy="8477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Green Urban Ecosystems</a:t>
            </a:r>
            <a:endParaRPr lang="el-G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07EB6AA-77F9-91FD-52C0-C7176960B093}"/>
              </a:ext>
            </a:extLst>
          </p:cNvPr>
          <p:cNvSpPr/>
          <p:nvPr/>
        </p:nvSpPr>
        <p:spPr>
          <a:xfrm>
            <a:off x="2467067" y="5729314"/>
            <a:ext cx="3199856" cy="8477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Limit Urban Sprawl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5139312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5000">
        <p15:prstTrans prst="fallOver"/>
      </p:transition>
    </mc:Choice>
    <mc:Fallback>
      <p:transition spd="slow" advTm="1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map of the island&#10;&#10;Description automatically generated">
            <a:extLst>
              <a:ext uri="{FF2B5EF4-FFF2-40B4-BE49-F238E27FC236}">
                <a16:creationId xmlns:a16="http://schemas.microsoft.com/office/drawing/2014/main" id="{E99F813E-4D05-FAD5-5FFA-D1227BA6FB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66585"/>
            <a:ext cx="6133741" cy="4320000"/>
          </a:xfrm>
          <a:prstGeom prst="rect">
            <a:avLst/>
          </a:prstGeom>
        </p:spPr>
      </p:pic>
      <p:pic>
        <p:nvPicPr>
          <p:cNvPr id="3" name="Picture 2" descr="A map of a land with green and red dots&#10;&#10;Description automatically generated">
            <a:extLst>
              <a:ext uri="{FF2B5EF4-FFF2-40B4-BE49-F238E27FC236}">
                <a16:creationId xmlns:a16="http://schemas.microsoft.com/office/drawing/2014/main" id="{3EAAD943-22B3-080A-1E0D-313AAFDFF9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6" y="1625693"/>
            <a:ext cx="6133741" cy="4320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E41324C-884C-D5C0-0031-51A03DA67858}"/>
              </a:ext>
            </a:extLst>
          </p:cNvPr>
          <p:cNvSpPr/>
          <p:nvPr/>
        </p:nvSpPr>
        <p:spPr>
          <a:xfrm>
            <a:off x="7050133" y="4105166"/>
            <a:ext cx="3199856" cy="8477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Green Urban Ecosystems</a:t>
            </a:r>
            <a:endParaRPr lang="el-G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8AE208-A589-1FB5-47E0-843CB519D67F}"/>
              </a:ext>
            </a:extLst>
          </p:cNvPr>
          <p:cNvSpPr/>
          <p:nvPr/>
        </p:nvSpPr>
        <p:spPr>
          <a:xfrm>
            <a:off x="1807121" y="5720605"/>
            <a:ext cx="3199856" cy="8477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Limit Urban Sprawl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579685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5000">
        <p15:prstTrans prst="fallOver"/>
      </p:transition>
    </mc:Choice>
    <mc:Fallback>
      <p:transition spd="slow" advTm="1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map of different regions&#10;&#10;Description automatically generated">
            <a:extLst>
              <a:ext uri="{FF2B5EF4-FFF2-40B4-BE49-F238E27FC236}">
                <a16:creationId xmlns:a16="http://schemas.microsoft.com/office/drawing/2014/main" id="{28FF0BC3-193D-8923-A1C5-F4137C6866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5" y="2051597"/>
            <a:ext cx="6133741" cy="4320000"/>
          </a:xfrm>
          <a:prstGeom prst="rect">
            <a:avLst/>
          </a:prstGeom>
        </p:spPr>
      </p:pic>
      <p:pic>
        <p:nvPicPr>
          <p:cNvPr id="5" name="Picture 4" descr="A map of different countries/regions&#10;&#10;Description automatically generated">
            <a:extLst>
              <a:ext uri="{FF2B5EF4-FFF2-40B4-BE49-F238E27FC236}">
                <a16:creationId xmlns:a16="http://schemas.microsoft.com/office/drawing/2014/main" id="{1F621575-EF26-7D5E-1D44-BBF0E07543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259" y="413297"/>
            <a:ext cx="6133741" cy="4320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4466619-562A-EB1A-47B0-B842F16FBAF2}"/>
              </a:ext>
            </a:extLst>
          </p:cNvPr>
          <p:cNvSpPr/>
          <p:nvPr/>
        </p:nvSpPr>
        <p:spPr>
          <a:xfrm>
            <a:off x="6510202" y="4122583"/>
            <a:ext cx="3199856" cy="8477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Green Urban Ecosystems</a:t>
            </a:r>
            <a:endParaRPr lang="el-G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F6A0E89-7B77-7CCD-64B8-21CB5F631876}"/>
              </a:ext>
            </a:extLst>
          </p:cNvPr>
          <p:cNvSpPr/>
          <p:nvPr/>
        </p:nvSpPr>
        <p:spPr>
          <a:xfrm>
            <a:off x="411845" y="5624812"/>
            <a:ext cx="3199856" cy="8477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Limit Urban Sprawl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2939691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15000">
        <p15:prstTrans prst="fallOver"/>
      </p:transition>
    </mc:Choice>
    <mc:Fallback>
      <p:transition spd="slow" advTm="15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background with black dots&#10;&#10;Description automatically generated">
            <a:extLst>
              <a:ext uri="{FF2B5EF4-FFF2-40B4-BE49-F238E27FC236}">
                <a16:creationId xmlns:a16="http://schemas.microsoft.com/office/drawing/2014/main" id="{F5CCA0FE-3A33-FEC8-96A0-D87EDB39B5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14" b="23517"/>
          <a:stretch/>
        </p:blipFill>
        <p:spPr>
          <a:xfrm>
            <a:off x="4056085" y="1445623"/>
            <a:ext cx="4079830" cy="424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63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4000">
        <p15:prstTrans prst="fallOver"/>
      </p:transition>
    </mc:Choice>
    <mc:Fallback xmlns="">
      <p:transition spd="slow" advTm="4000">
        <p:fade/>
      </p:transition>
    </mc:Fallback>
  </mc:AlternateContent>
</p:sld>
</file>

<file path=ppt/theme/theme1.xml><?xml version="1.0" encoding="utf-8"?>
<a:theme xmlns:a="http://schemas.openxmlformats.org/drawingml/2006/main" name="FrostyVTI">
  <a:themeElements>
    <a:clrScheme name="AnalogousFromRegularSeed_2SEEDS">
      <a:dk1>
        <a:srgbClr val="000000"/>
      </a:dk1>
      <a:lt1>
        <a:srgbClr val="FFFFFF"/>
      </a:lt1>
      <a:dk2>
        <a:srgbClr val="412426"/>
      </a:dk2>
      <a:lt2>
        <a:srgbClr val="E2E8E8"/>
      </a:lt2>
      <a:accent1>
        <a:srgbClr val="C62630"/>
      </a:accent1>
      <a:accent2>
        <a:srgbClr val="D83884"/>
      </a:accent2>
      <a:accent3>
        <a:srgbClr val="D87138"/>
      </a:accent3>
      <a:accent4>
        <a:srgbClr val="23B89A"/>
      </a:accent4>
      <a:accent5>
        <a:srgbClr val="37B0D2"/>
      </a:accent5>
      <a:accent6>
        <a:srgbClr val="2661C6"/>
      </a:accent6>
      <a:hlink>
        <a:srgbClr val="30928C"/>
      </a:hlink>
      <a:folHlink>
        <a:srgbClr val="7F7F7F"/>
      </a:folHlink>
    </a:clrScheme>
    <a:fontScheme name="Frosted Leaf">
      <a:majorFont>
        <a:latin typeface="Goudy Old Style"/>
        <a:ea typeface=""/>
        <a:cs typeface=""/>
      </a:majorFont>
      <a:minorFont>
        <a:latin typeface="Avenir Next LT Pro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ostyVTI" id="{DD283BC3-E0B6-4E4B-91CF-F0F54D51BB21}" vid="{3EE220F7-F497-4893-BE1F-7BB1D607421B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RethinkAction Master yellow">
  <a:themeElements>
    <a:clrScheme name="Benutzerdefiniert 1">
      <a:dk1>
        <a:srgbClr val="000000"/>
      </a:dk1>
      <a:lt1>
        <a:srgbClr val="FFFFFF"/>
      </a:lt1>
      <a:dk2>
        <a:srgbClr val="93B23C"/>
      </a:dk2>
      <a:lt2>
        <a:srgbClr val="D3EA93"/>
      </a:lt2>
      <a:accent1>
        <a:srgbClr val="562E00"/>
      </a:accent1>
      <a:accent2>
        <a:srgbClr val="B35E2F"/>
      </a:accent2>
      <a:accent3>
        <a:srgbClr val="C1E3C9"/>
      </a:accent3>
      <a:accent4>
        <a:srgbClr val="FFDD81"/>
      </a:accent4>
      <a:accent5>
        <a:srgbClr val="FFD0A9"/>
      </a:accent5>
      <a:accent6>
        <a:srgbClr val="CBDFDD"/>
      </a:accent6>
      <a:hlink>
        <a:srgbClr val="926762"/>
      </a:hlink>
      <a:folHlink>
        <a:srgbClr val="93B23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61FD5A0CE348D4AAF2B0F80272EC52E" ma:contentTypeVersion="18" ma:contentTypeDescription="Create a new document." ma:contentTypeScope="" ma:versionID="85e6512d3880bf643b9473abbb035a2d">
  <xsd:schema xmlns:xsd="http://www.w3.org/2001/XMLSchema" xmlns:xs="http://www.w3.org/2001/XMLSchema" xmlns:p="http://schemas.microsoft.com/office/2006/metadata/properties" xmlns:ns2="25e2a5c9-bbd3-43cb-b802-00c3b8833b42" xmlns:ns3="1f13e4b4-6512-4143-9bf6-00ca02a77d77" targetNamespace="http://schemas.microsoft.com/office/2006/metadata/properties" ma:root="true" ma:fieldsID="6a6a50a540128c8474a94a2fd7ceff50" ns2:_="" ns3:_="">
    <xsd:import namespace="25e2a5c9-bbd3-43cb-b802-00c3b8833b42"/>
    <xsd:import namespace="1f13e4b4-6512-4143-9bf6-00ca02a77d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e2a5c9-bbd3-43cb-b802-00c3b8833b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6fc6339e-21fd-49e3-b6be-86470b6c01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13e4b4-6512-4143-9bf6-00ca02a77d7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da262822-f9a0-401a-b79a-5c9e85d937e4}" ma:internalName="TaxCatchAll" ma:showField="CatchAllData" ma:web="1f13e4b4-6512-4143-9bf6-00ca02a77d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5e2a5c9-bbd3-43cb-b802-00c3b8833b42">
      <Terms xmlns="http://schemas.microsoft.com/office/infopath/2007/PartnerControls"/>
    </lcf76f155ced4ddcb4097134ff3c332f>
    <TaxCatchAll xmlns="1f13e4b4-6512-4143-9bf6-00ca02a77d7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C6E617C-4D4D-4587-B09B-8DC18D48AB05}"/>
</file>

<file path=customXml/itemProps2.xml><?xml version="1.0" encoding="utf-8"?>
<ds:datastoreItem xmlns:ds="http://schemas.openxmlformats.org/officeDocument/2006/customXml" ds:itemID="{EFF67F20-6B74-43B8-B020-0443CBF7DA6F}">
  <ds:schemaRefs>
    <ds:schemaRef ds:uri="0387f280-e8c7-4908-8682-2c85241c93a9"/>
    <ds:schemaRef ds:uri="http://purl.org/dc/elements/1.1/"/>
    <ds:schemaRef ds:uri="055f33d8-fc69-43e2-9a56-7cb7b8c76612"/>
    <ds:schemaRef ds:uri="http://purl.org/dc/dcmitype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E84E5D87-BFAC-417A-962C-CBD50506DA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147</Words>
  <Application>Microsoft Office PowerPoint</Application>
  <PresentationFormat>Widescreen</PresentationFormat>
  <Paragraphs>16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Avenir Next LT Pro</vt:lpstr>
      <vt:lpstr>Calibri</vt:lpstr>
      <vt:lpstr>Calibri Light</vt:lpstr>
      <vt:lpstr>Goudy Old Style</vt:lpstr>
      <vt:lpstr>Tahoma</vt:lpstr>
      <vt:lpstr>Wingdings</vt:lpstr>
      <vt:lpstr>FrostyVTI</vt:lpstr>
      <vt:lpstr>Custom Design</vt:lpstr>
      <vt:lpstr>RethinkAction Master yellow</vt:lpstr>
      <vt:lpstr>Multi-criteria spatial analysis for urban land-based solutions suitability maps in the context of ReThinkAction project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maria Kostourou</dc:creator>
  <cp:lastModifiedBy>Iphigenia Keramitsoglou</cp:lastModifiedBy>
  <cp:revision>25</cp:revision>
  <dcterms:created xsi:type="dcterms:W3CDTF">2022-11-01T10:48:45Z</dcterms:created>
  <dcterms:modified xsi:type="dcterms:W3CDTF">2023-10-03T04:49:57Z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0x010100B61FD5A0CE348D4AAF2B0F80272EC52E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2022-11-04T15:47:19Z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6ec2a8ea-743f-4756-b9e5-d4749bebe82e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ediaServiceImageTags">
    <vt:lpwstr/>
  </property>
</Properties>
</file>